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8" r:id="rId2"/>
    <p:sldId id="259" r:id="rId3"/>
    <p:sldId id="260" r:id="rId4"/>
    <p:sldId id="261" r:id="rId5"/>
    <p:sldId id="266" r:id="rId6"/>
    <p:sldId id="272" r:id="rId7"/>
    <p:sldId id="267" r:id="rId8"/>
    <p:sldId id="268" r:id="rId9"/>
    <p:sldId id="270" r:id="rId10"/>
    <p:sldId id="264" r:id="rId11"/>
    <p:sldId id="271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D18FA7-D728-4397-AE96-AB86E87B84A8}" v="61" dt="2025-11-15T04:10:21.4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vesh Sharma" userId="a13c07b63cc134da" providerId="LiveId" clId="{D8B22684-38F5-4992-BBCA-4E812E68431B}"/>
    <pc:docChg chg="undo custSel addSld delSld modSld sldOrd">
      <pc:chgData name="Lavesh Sharma" userId="a13c07b63cc134da" providerId="LiveId" clId="{D8B22684-38F5-4992-BBCA-4E812E68431B}" dt="2025-11-15T04:22:43.162" v="1583" actId="5793"/>
      <pc:docMkLst>
        <pc:docMk/>
      </pc:docMkLst>
      <pc:sldChg chg="modSp mod">
        <pc:chgData name="Lavesh Sharma" userId="a13c07b63cc134da" providerId="LiveId" clId="{D8B22684-38F5-4992-BBCA-4E812E68431B}" dt="2025-11-14T03:23:55.062" v="20" actId="20577"/>
        <pc:sldMkLst>
          <pc:docMk/>
          <pc:sldMk cId="3645640238" sldId="259"/>
        </pc:sldMkLst>
        <pc:spChg chg="mod">
          <ac:chgData name="Lavesh Sharma" userId="a13c07b63cc134da" providerId="LiveId" clId="{D8B22684-38F5-4992-BBCA-4E812E68431B}" dt="2025-11-14T03:23:55.062" v="20" actId="20577"/>
          <ac:spMkLst>
            <pc:docMk/>
            <pc:sldMk cId="3645640238" sldId="259"/>
            <ac:spMk id="3" creationId="{A976DA5B-9D8D-8EDA-5412-F496604CDA94}"/>
          </ac:spMkLst>
        </pc:spChg>
      </pc:sldChg>
      <pc:sldChg chg="modSp mod">
        <pc:chgData name="Lavesh Sharma" userId="a13c07b63cc134da" providerId="LiveId" clId="{D8B22684-38F5-4992-BBCA-4E812E68431B}" dt="2025-11-14T03:24:07.330" v="34" actId="20577"/>
        <pc:sldMkLst>
          <pc:docMk/>
          <pc:sldMk cId="1406818314" sldId="260"/>
        </pc:sldMkLst>
        <pc:spChg chg="mod">
          <ac:chgData name="Lavesh Sharma" userId="a13c07b63cc134da" providerId="LiveId" clId="{D8B22684-38F5-4992-BBCA-4E812E68431B}" dt="2025-11-14T03:24:07.330" v="34" actId="20577"/>
          <ac:spMkLst>
            <pc:docMk/>
            <pc:sldMk cId="1406818314" sldId="260"/>
            <ac:spMk id="3" creationId="{8E6EDA2E-D1C0-8017-8E81-44119CEBA7E7}"/>
          </ac:spMkLst>
        </pc:spChg>
      </pc:sldChg>
      <pc:sldChg chg="modSp mod">
        <pc:chgData name="Lavesh Sharma" userId="a13c07b63cc134da" providerId="LiveId" clId="{D8B22684-38F5-4992-BBCA-4E812E68431B}" dt="2025-11-14T03:24:19.725" v="50" actId="20577"/>
        <pc:sldMkLst>
          <pc:docMk/>
          <pc:sldMk cId="986611729" sldId="261"/>
        </pc:sldMkLst>
        <pc:spChg chg="mod">
          <ac:chgData name="Lavesh Sharma" userId="a13c07b63cc134da" providerId="LiveId" clId="{D8B22684-38F5-4992-BBCA-4E812E68431B}" dt="2025-11-14T03:24:19.725" v="50" actId="20577"/>
          <ac:spMkLst>
            <pc:docMk/>
            <pc:sldMk cId="986611729" sldId="261"/>
            <ac:spMk id="3" creationId="{8788DAC4-3C66-DFBA-A34E-933D185357B7}"/>
          </ac:spMkLst>
        </pc:spChg>
      </pc:sldChg>
      <pc:sldChg chg="addSp delSp modSp del mod modClrScheme chgLayout">
        <pc:chgData name="Lavesh Sharma" userId="a13c07b63cc134da" providerId="LiveId" clId="{D8B22684-38F5-4992-BBCA-4E812E68431B}" dt="2025-11-14T13:58:10.805" v="695" actId="47"/>
        <pc:sldMkLst>
          <pc:docMk/>
          <pc:sldMk cId="2800503616" sldId="262"/>
        </pc:sldMkLst>
        <pc:spChg chg="add del mod ord">
          <ac:chgData name="Lavesh Sharma" userId="a13c07b63cc134da" providerId="LiveId" clId="{D8B22684-38F5-4992-BBCA-4E812E68431B}" dt="2025-11-14T03:54:56.811" v="52" actId="700"/>
          <ac:spMkLst>
            <pc:docMk/>
            <pc:sldMk cId="2800503616" sldId="262"/>
            <ac:spMk id="2" creationId="{AD03E4D9-EF2F-8B53-8C6A-E6C0FF942527}"/>
          </ac:spMkLst>
        </pc:spChg>
        <pc:spChg chg="add del mod ord">
          <ac:chgData name="Lavesh Sharma" userId="a13c07b63cc134da" providerId="LiveId" clId="{D8B22684-38F5-4992-BBCA-4E812E68431B}" dt="2025-11-14T03:54:56.811" v="52" actId="700"/>
          <ac:spMkLst>
            <pc:docMk/>
            <pc:sldMk cId="2800503616" sldId="262"/>
            <ac:spMk id="3" creationId="{FA5B97FC-7B1B-A33A-84EF-80D16F832B22}"/>
          </ac:spMkLst>
        </pc:spChg>
        <pc:spChg chg="add del mod ord">
          <ac:chgData name="Lavesh Sharma" userId="a13c07b63cc134da" providerId="LiveId" clId="{D8B22684-38F5-4992-BBCA-4E812E68431B}" dt="2025-11-14T03:54:56.811" v="52" actId="700"/>
          <ac:spMkLst>
            <pc:docMk/>
            <pc:sldMk cId="2800503616" sldId="262"/>
            <ac:spMk id="4" creationId="{089F1BB2-B9D7-0EB7-8473-AC0D50FC21DF}"/>
          </ac:spMkLst>
        </pc:spChg>
        <pc:spChg chg="mod">
          <ac:chgData name="Lavesh Sharma" userId="a13c07b63cc134da" providerId="LiveId" clId="{D8B22684-38F5-4992-BBCA-4E812E68431B}" dt="2025-11-14T13:48:05.265" v="586" actId="1076"/>
          <ac:spMkLst>
            <pc:docMk/>
            <pc:sldMk cId="2800503616" sldId="262"/>
            <ac:spMk id="7" creationId="{D3E4B6D5-A088-359E-65FA-C3962C1B767D}"/>
          </ac:spMkLst>
        </pc:spChg>
        <pc:picChg chg="add del mod">
          <ac:chgData name="Lavesh Sharma" userId="a13c07b63cc134da" providerId="LiveId" clId="{D8B22684-38F5-4992-BBCA-4E812E68431B}" dt="2025-11-14T13:55:30.899" v="635" actId="478"/>
          <ac:picMkLst>
            <pc:docMk/>
            <pc:sldMk cId="2800503616" sldId="262"/>
            <ac:picMk id="5" creationId="{972FCFFB-6E66-AD12-DFA9-B865F9C5AB06}"/>
          </ac:picMkLst>
        </pc:picChg>
        <pc:picChg chg="mod">
          <ac:chgData name="Lavesh Sharma" userId="a13c07b63cc134da" providerId="LiveId" clId="{D8B22684-38F5-4992-BBCA-4E812E68431B}" dt="2025-11-14T13:31:08.438" v="111" actId="1076"/>
          <ac:picMkLst>
            <pc:docMk/>
            <pc:sldMk cId="2800503616" sldId="262"/>
            <ac:picMk id="13" creationId="{A516AF18-CDFF-8DFD-2FE6-58C501024A31}"/>
          </ac:picMkLst>
        </pc:picChg>
      </pc:sldChg>
      <pc:sldChg chg="addSp delSp del mod ord">
        <pc:chgData name="Lavesh Sharma" userId="a13c07b63cc134da" providerId="LiveId" clId="{D8B22684-38F5-4992-BBCA-4E812E68431B}" dt="2025-11-14T14:50:11.770" v="986" actId="47"/>
        <pc:sldMkLst>
          <pc:docMk/>
          <pc:sldMk cId="2322206657" sldId="263"/>
        </pc:sldMkLst>
        <pc:spChg chg="add del">
          <ac:chgData name="Lavesh Sharma" userId="a13c07b63cc134da" providerId="LiveId" clId="{D8B22684-38F5-4992-BBCA-4E812E68431B}" dt="2025-11-14T14:42:08.514" v="896" actId="21"/>
          <ac:spMkLst>
            <pc:docMk/>
            <pc:sldMk cId="2322206657" sldId="263"/>
            <ac:spMk id="28" creationId="{FA9097B5-1669-4829-A84D-58A41EF9FF0F}"/>
          </ac:spMkLst>
        </pc:spChg>
        <pc:spChg chg="add del">
          <ac:chgData name="Lavesh Sharma" userId="a13c07b63cc134da" providerId="LiveId" clId="{D8B22684-38F5-4992-BBCA-4E812E68431B}" dt="2025-11-14T14:42:08.514" v="896" actId="21"/>
          <ac:spMkLst>
            <pc:docMk/>
            <pc:sldMk cId="2322206657" sldId="263"/>
            <ac:spMk id="29" creationId="{2439D508-A440-0091-A7AC-9864229A0A23}"/>
          </ac:spMkLst>
        </pc:spChg>
      </pc:sldChg>
      <pc:sldChg chg="modSp mod">
        <pc:chgData name="Lavesh Sharma" userId="a13c07b63cc134da" providerId="LiveId" clId="{D8B22684-38F5-4992-BBCA-4E812E68431B}" dt="2025-11-14T14:28:35.252" v="759" actId="33524"/>
        <pc:sldMkLst>
          <pc:docMk/>
          <pc:sldMk cId="732811093" sldId="264"/>
        </pc:sldMkLst>
        <pc:spChg chg="mod">
          <ac:chgData name="Lavesh Sharma" userId="a13c07b63cc134da" providerId="LiveId" clId="{D8B22684-38F5-4992-BBCA-4E812E68431B}" dt="2025-11-14T14:28:22.554" v="757" actId="1076"/>
          <ac:spMkLst>
            <pc:docMk/>
            <pc:sldMk cId="732811093" sldId="264"/>
            <ac:spMk id="3" creationId="{233EFD0E-4280-4CDF-1816-1E4F02712EBF}"/>
          </ac:spMkLst>
        </pc:spChg>
        <pc:graphicFrameChg chg="mod modGraphic">
          <ac:chgData name="Lavesh Sharma" userId="a13c07b63cc134da" providerId="LiveId" clId="{D8B22684-38F5-4992-BBCA-4E812E68431B}" dt="2025-11-14T14:28:35.252" v="759" actId="33524"/>
          <ac:graphicFrameMkLst>
            <pc:docMk/>
            <pc:sldMk cId="732811093" sldId="264"/>
            <ac:graphicFrameMk id="4" creationId="{A0ECA11E-A3A7-CEE0-794D-47FE78754943}"/>
          </ac:graphicFrameMkLst>
        </pc:graphicFrameChg>
      </pc:sldChg>
      <pc:sldChg chg="addSp delSp modSp new del mod">
        <pc:chgData name="Lavesh Sharma" userId="a13c07b63cc134da" providerId="LiveId" clId="{D8B22684-38F5-4992-BBCA-4E812E68431B}" dt="2025-11-15T04:14:40.662" v="1547" actId="47"/>
        <pc:sldMkLst>
          <pc:docMk/>
          <pc:sldMk cId="1497073262" sldId="265"/>
        </pc:sldMkLst>
        <pc:spChg chg="mod">
          <ac:chgData name="Lavesh Sharma" userId="a13c07b63cc134da" providerId="LiveId" clId="{D8B22684-38F5-4992-BBCA-4E812E68431B}" dt="2025-11-14T13:44:17.601" v="190" actId="20577"/>
          <ac:spMkLst>
            <pc:docMk/>
            <pc:sldMk cId="1497073262" sldId="265"/>
            <ac:spMk id="2" creationId="{5C8C71CB-1640-1DA3-5DF7-88279C8ACF2F}"/>
          </ac:spMkLst>
        </pc:spChg>
        <pc:spChg chg="mod">
          <ac:chgData name="Lavesh Sharma" userId="a13c07b63cc134da" providerId="LiveId" clId="{D8B22684-38F5-4992-BBCA-4E812E68431B}" dt="2025-11-14T13:45:28.463" v="369" actId="404"/>
          <ac:spMkLst>
            <pc:docMk/>
            <pc:sldMk cId="1497073262" sldId="265"/>
            <ac:spMk id="3" creationId="{964FA8E5-2B94-1D5F-1756-E723C58EDFCB}"/>
          </ac:spMkLst>
        </pc:spChg>
        <pc:spChg chg="mod">
          <ac:chgData name="Lavesh Sharma" userId="a13c07b63cc134da" providerId="LiveId" clId="{D8B22684-38F5-4992-BBCA-4E812E68431B}" dt="2025-11-14T13:47:21.010" v="582" actId="20577"/>
          <ac:spMkLst>
            <pc:docMk/>
            <pc:sldMk cId="1497073262" sldId="265"/>
            <ac:spMk id="4" creationId="{589C09E1-09F4-1E29-142B-A56E5A544365}"/>
          </ac:spMkLst>
        </pc:spChg>
        <pc:spChg chg="add">
          <ac:chgData name="Lavesh Sharma" userId="a13c07b63cc134da" providerId="LiveId" clId="{D8B22684-38F5-4992-BBCA-4E812E68431B}" dt="2025-11-14T13:42:55.157" v="115"/>
          <ac:spMkLst>
            <pc:docMk/>
            <pc:sldMk cId="1497073262" sldId="265"/>
            <ac:spMk id="5" creationId="{E78640FC-219B-B125-5BF8-FBA49A17A93D}"/>
          </ac:spMkLst>
        </pc:spChg>
        <pc:spChg chg="add mod">
          <ac:chgData name="Lavesh Sharma" userId="a13c07b63cc134da" providerId="LiveId" clId="{D8B22684-38F5-4992-BBCA-4E812E68431B}" dt="2025-11-14T13:43:24.368" v="130" actId="20578"/>
          <ac:spMkLst>
            <pc:docMk/>
            <pc:sldMk cId="1497073262" sldId="265"/>
            <ac:spMk id="6" creationId="{196D5A0A-9712-F939-8C72-14BEC1B53073}"/>
          </ac:spMkLst>
        </pc:spChg>
        <pc:graphicFrameChg chg="add del mod">
          <ac:chgData name="Lavesh Sharma" userId="a13c07b63cc134da" providerId="LiveId" clId="{D8B22684-38F5-4992-BBCA-4E812E68431B}" dt="2025-11-15T04:02:55.756" v="1144" actId="478"/>
          <ac:graphicFrameMkLst>
            <pc:docMk/>
            <pc:sldMk cId="1497073262" sldId="265"/>
            <ac:graphicFrameMk id="5" creationId="{83D5DE46-E44B-7768-90E1-2FE19B81353C}"/>
          </ac:graphicFrameMkLst>
        </pc:graphicFrameChg>
      </pc:sldChg>
      <pc:sldChg chg="addSp delSp modSp new mod">
        <pc:chgData name="Lavesh Sharma" userId="a13c07b63cc134da" providerId="LiveId" clId="{D8B22684-38F5-4992-BBCA-4E812E68431B}" dt="2025-11-15T04:21:44.241" v="1576" actId="1076"/>
        <pc:sldMkLst>
          <pc:docMk/>
          <pc:sldMk cId="3505610168" sldId="266"/>
        </pc:sldMkLst>
        <pc:spChg chg="mod">
          <ac:chgData name="Lavesh Sharma" userId="a13c07b63cc134da" providerId="LiveId" clId="{D8B22684-38F5-4992-BBCA-4E812E68431B}" dt="2025-11-15T04:00:18.938" v="1067" actId="20577"/>
          <ac:spMkLst>
            <pc:docMk/>
            <pc:sldMk cId="3505610168" sldId="266"/>
            <ac:spMk id="2" creationId="{157C9097-FFCF-3EBA-E5D7-1B8A24BDF7CF}"/>
          </ac:spMkLst>
        </pc:spChg>
        <pc:spChg chg="mod">
          <ac:chgData name="Lavesh Sharma" userId="a13c07b63cc134da" providerId="LiveId" clId="{D8B22684-38F5-4992-BBCA-4E812E68431B}" dt="2025-11-15T04:20:59.224" v="1566" actId="1076"/>
          <ac:spMkLst>
            <pc:docMk/>
            <pc:sldMk cId="3505610168" sldId="266"/>
            <ac:spMk id="3" creationId="{4F66B318-4B14-13AC-4ED9-176593C5FA34}"/>
          </ac:spMkLst>
        </pc:spChg>
        <pc:spChg chg="mod">
          <ac:chgData name="Lavesh Sharma" userId="a13c07b63cc134da" providerId="LiveId" clId="{D8B22684-38F5-4992-BBCA-4E812E68431B}" dt="2025-11-15T04:21:04.850" v="1567" actId="1076"/>
          <ac:spMkLst>
            <pc:docMk/>
            <pc:sldMk cId="3505610168" sldId="266"/>
            <ac:spMk id="4" creationId="{567C68F8-E189-3A60-44EB-CAEA9DCB7AAF}"/>
          </ac:spMkLst>
        </pc:spChg>
        <pc:spChg chg="add del mod">
          <ac:chgData name="Lavesh Sharma" userId="a13c07b63cc134da" providerId="LiveId" clId="{D8B22684-38F5-4992-BBCA-4E812E68431B}" dt="2025-11-14T14:32:20.520" v="787" actId="478"/>
          <ac:spMkLst>
            <pc:docMk/>
            <pc:sldMk cId="3505610168" sldId="266"/>
            <ac:spMk id="5" creationId="{29651083-959B-09C4-B3B2-007124EB66A4}"/>
          </ac:spMkLst>
        </pc:spChg>
        <pc:spChg chg="add del mod">
          <ac:chgData name="Lavesh Sharma" userId="a13c07b63cc134da" providerId="LiveId" clId="{D8B22684-38F5-4992-BBCA-4E812E68431B}" dt="2025-11-14T13:49:02.664" v="597" actId="22"/>
          <ac:spMkLst>
            <pc:docMk/>
            <pc:sldMk cId="3505610168" sldId="266"/>
            <ac:spMk id="6" creationId="{10E81F55-B3A6-B5E1-8002-BF4619CC75A0}"/>
          </ac:spMkLst>
        </pc:spChg>
        <pc:spChg chg="add mod">
          <ac:chgData name="Lavesh Sharma" userId="a13c07b63cc134da" providerId="LiveId" clId="{D8B22684-38F5-4992-BBCA-4E812E68431B}" dt="2025-11-15T04:21:19.364" v="1570" actId="1076"/>
          <ac:spMkLst>
            <pc:docMk/>
            <pc:sldMk cId="3505610168" sldId="266"/>
            <ac:spMk id="6" creationId="{282B391D-32A7-9538-85F4-57B607A0598B}"/>
          </ac:spMkLst>
        </pc:spChg>
        <pc:spChg chg="add mod">
          <ac:chgData name="Lavesh Sharma" userId="a13c07b63cc134da" providerId="LiveId" clId="{D8B22684-38F5-4992-BBCA-4E812E68431B}" dt="2025-11-15T04:21:33.463" v="1575" actId="1076"/>
          <ac:spMkLst>
            <pc:docMk/>
            <pc:sldMk cId="3505610168" sldId="266"/>
            <ac:spMk id="7" creationId="{CDBE912B-C1B2-96D1-6DC2-F3A3C123DAA6}"/>
          </ac:spMkLst>
        </pc:spChg>
        <pc:spChg chg="add del mod">
          <ac:chgData name="Lavesh Sharma" userId="a13c07b63cc134da" providerId="LiveId" clId="{D8B22684-38F5-4992-BBCA-4E812E68431B}" dt="2025-11-15T04:21:22.119" v="1574"/>
          <ac:spMkLst>
            <pc:docMk/>
            <pc:sldMk cId="3505610168" sldId="266"/>
            <ac:spMk id="8" creationId="{8D928C5E-0726-0A5E-37ED-4202F55B5DF5}"/>
          </ac:spMkLst>
        </pc:spChg>
        <pc:spChg chg="add del mod">
          <ac:chgData name="Lavesh Sharma" userId="a13c07b63cc134da" providerId="LiveId" clId="{D8B22684-38F5-4992-BBCA-4E812E68431B}" dt="2025-11-15T04:21:22.118" v="1572"/>
          <ac:spMkLst>
            <pc:docMk/>
            <pc:sldMk cId="3505610168" sldId="266"/>
            <ac:spMk id="10" creationId="{A684C732-86F4-CD7A-8E76-0C66A79286BC}"/>
          </ac:spMkLst>
        </pc:spChg>
        <pc:picChg chg="add mod">
          <ac:chgData name="Lavesh Sharma" userId="a13c07b63cc134da" providerId="LiveId" clId="{D8B22684-38F5-4992-BBCA-4E812E68431B}" dt="2025-11-15T04:21:09.762" v="1568" actId="1076"/>
          <ac:picMkLst>
            <pc:docMk/>
            <pc:sldMk cId="3505610168" sldId="266"/>
            <ac:picMk id="11" creationId="{56E14E45-390E-32D3-65E1-9ACA3FE9084F}"/>
          </ac:picMkLst>
        </pc:picChg>
        <pc:picChg chg="add mod">
          <ac:chgData name="Lavesh Sharma" userId="a13c07b63cc134da" providerId="LiveId" clId="{D8B22684-38F5-4992-BBCA-4E812E68431B}" dt="2025-11-15T04:21:12.847" v="1569" actId="1076"/>
          <ac:picMkLst>
            <pc:docMk/>
            <pc:sldMk cId="3505610168" sldId="266"/>
            <ac:picMk id="12" creationId="{B37DDF2C-5C8D-1AE5-E625-018AC1A13D68}"/>
          </ac:picMkLst>
        </pc:picChg>
        <pc:picChg chg="add del mod">
          <ac:chgData name="Lavesh Sharma" userId="a13c07b63cc134da" providerId="LiveId" clId="{D8B22684-38F5-4992-BBCA-4E812E68431B}" dt="2025-11-14T13:55:15.922" v="631" actId="478"/>
          <ac:picMkLst>
            <pc:docMk/>
            <pc:sldMk cId="3505610168" sldId="266"/>
            <ac:picMk id="13" creationId="{B71CB12E-3CC2-1E60-7BC2-07CD36181D3B}"/>
          </ac:picMkLst>
        </pc:picChg>
        <pc:picChg chg="add mod">
          <ac:chgData name="Lavesh Sharma" userId="a13c07b63cc134da" providerId="LiveId" clId="{D8B22684-38F5-4992-BBCA-4E812E68431B}" dt="2025-11-15T04:21:33.463" v="1575" actId="1076"/>
          <ac:picMkLst>
            <pc:docMk/>
            <pc:sldMk cId="3505610168" sldId="266"/>
            <ac:picMk id="14" creationId="{51B01D4C-D919-2677-4632-529F0CB83D5E}"/>
          </ac:picMkLst>
        </pc:picChg>
        <pc:picChg chg="add mod">
          <ac:chgData name="Lavesh Sharma" userId="a13c07b63cc134da" providerId="LiveId" clId="{D8B22684-38F5-4992-BBCA-4E812E68431B}" dt="2025-11-15T04:21:44.241" v="1576" actId="1076"/>
          <ac:picMkLst>
            <pc:docMk/>
            <pc:sldMk cId="3505610168" sldId="266"/>
            <ac:picMk id="15" creationId="{4A8A239D-A551-9E87-306B-DB673C2460ED}"/>
          </ac:picMkLst>
        </pc:picChg>
      </pc:sldChg>
      <pc:sldChg chg="addSp delSp modSp new mod">
        <pc:chgData name="Lavesh Sharma" userId="a13c07b63cc134da" providerId="LiveId" clId="{D8B22684-38F5-4992-BBCA-4E812E68431B}" dt="2025-11-15T04:10:21.501" v="1339" actId="27636"/>
        <pc:sldMkLst>
          <pc:docMk/>
          <pc:sldMk cId="4185548965" sldId="267"/>
        </pc:sldMkLst>
        <pc:spChg chg="mod">
          <ac:chgData name="Lavesh Sharma" userId="a13c07b63cc134da" providerId="LiveId" clId="{D8B22684-38F5-4992-BBCA-4E812E68431B}" dt="2025-11-15T04:00:57.519" v="1102" actId="20577"/>
          <ac:spMkLst>
            <pc:docMk/>
            <pc:sldMk cId="4185548965" sldId="267"/>
            <ac:spMk id="2" creationId="{F4C0D031-9188-7CA9-DE6D-2CE1629D011B}"/>
          </ac:spMkLst>
        </pc:spChg>
        <pc:spChg chg="mod">
          <ac:chgData name="Lavesh Sharma" userId="a13c07b63cc134da" providerId="LiveId" clId="{D8B22684-38F5-4992-BBCA-4E812E68431B}" dt="2025-11-15T04:10:21.497" v="1338" actId="27636"/>
          <ac:spMkLst>
            <pc:docMk/>
            <pc:sldMk cId="4185548965" sldId="267"/>
            <ac:spMk id="3" creationId="{1523470E-0C82-28CF-18A4-61106F27FB9D}"/>
          </ac:spMkLst>
        </pc:spChg>
        <pc:spChg chg="mod">
          <ac:chgData name="Lavesh Sharma" userId="a13c07b63cc134da" providerId="LiveId" clId="{D8B22684-38F5-4992-BBCA-4E812E68431B}" dt="2025-11-15T04:10:21.501" v="1339" actId="27636"/>
          <ac:spMkLst>
            <pc:docMk/>
            <pc:sldMk cId="4185548965" sldId="267"/>
            <ac:spMk id="4" creationId="{6FCBE3FB-85A9-1A80-D328-AB31AA74A6F5}"/>
          </ac:spMkLst>
        </pc:spChg>
        <pc:spChg chg="add mod">
          <ac:chgData name="Lavesh Sharma" userId="a13c07b63cc134da" providerId="LiveId" clId="{D8B22684-38F5-4992-BBCA-4E812E68431B}" dt="2025-11-14T14:30:01.728" v="766" actId="1582"/>
          <ac:spMkLst>
            <pc:docMk/>
            <pc:sldMk cId="4185548965" sldId="267"/>
            <ac:spMk id="5" creationId="{85B5438E-A553-F8A7-24C5-71B66C4D91D5}"/>
          </ac:spMkLst>
        </pc:spChg>
        <pc:spChg chg="add del">
          <ac:chgData name="Lavesh Sharma" userId="a13c07b63cc134da" providerId="LiveId" clId="{D8B22684-38F5-4992-BBCA-4E812E68431B}" dt="2025-11-14T13:59:19.582" v="698" actId="22"/>
          <ac:spMkLst>
            <pc:docMk/>
            <pc:sldMk cId="4185548965" sldId="267"/>
            <ac:spMk id="6" creationId="{ED04E86E-03E9-561F-DB84-C4C461D9CD02}"/>
          </ac:spMkLst>
        </pc:spChg>
        <pc:spChg chg="add mod">
          <ac:chgData name="Lavesh Sharma" userId="a13c07b63cc134da" providerId="LiveId" clId="{D8B22684-38F5-4992-BBCA-4E812E68431B}" dt="2025-11-14T14:31:05.975" v="771" actId="14100"/>
          <ac:spMkLst>
            <pc:docMk/>
            <pc:sldMk cId="4185548965" sldId="267"/>
            <ac:spMk id="6" creationId="{F19FA638-D9E8-FA68-6D5B-588C60B2348B}"/>
          </ac:spMkLst>
        </pc:spChg>
        <pc:spChg chg="add mod">
          <ac:chgData name="Lavesh Sharma" userId="a13c07b63cc134da" providerId="LiveId" clId="{D8B22684-38F5-4992-BBCA-4E812E68431B}" dt="2025-11-14T14:31:39.679" v="775" actId="1582"/>
          <ac:spMkLst>
            <pc:docMk/>
            <pc:sldMk cId="4185548965" sldId="267"/>
            <ac:spMk id="7" creationId="{DEC93488-CF94-C379-2CD9-103E97C7C9A2}"/>
          </ac:spMkLst>
        </pc:spChg>
        <pc:spChg chg="add mod">
          <ac:chgData name="Lavesh Sharma" userId="a13c07b63cc134da" providerId="LiveId" clId="{D8B22684-38F5-4992-BBCA-4E812E68431B}" dt="2025-11-14T14:31:48.505" v="779" actId="1076"/>
          <ac:spMkLst>
            <pc:docMk/>
            <pc:sldMk cId="4185548965" sldId="267"/>
            <ac:spMk id="9" creationId="{BD63AB5D-37DB-62D8-68A3-01E626ABAE85}"/>
          </ac:spMkLst>
        </pc:spChg>
        <pc:spChg chg="add mod">
          <ac:chgData name="Lavesh Sharma" userId="a13c07b63cc134da" providerId="LiveId" clId="{D8B22684-38F5-4992-BBCA-4E812E68431B}" dt="2025-11-14T14:31:56.379" v="781" actId="1076"/>
          <ac:spMkLst>
            <pc:docMk/>
            <pc:sldMk cId="4185548965" sldId="267"/>
            <ac:spMk id="11" creationId="{1411E79A-F9E7-D414-F9F8-6B2B71B40338}"/>
          </ac:spMkLst>
        </pc:spChg>
        <pc:spChg chg="add mod">
          <ac:chgData name="Lavesh Sharma" userId="a13c07b63cc134da" providerId="LiveId" clId="{D8B22684-38F5-4992-BBCA-4E812E68431B}" dt="2025-11-14T14:32:08.097" v="784" actId="1076"/>
          <ac:spMkLst>
            <pc:docMk/>
            <pc:sldMk cId="4185548965" sldId="267"/>
            <ac:spMk id="12" creationId="{2C3C363D-E293-F286-2CA5-B3299F865CE0}"/>
          </ac:spMkLst>
        </pc:spChg>
        <pc:spChg chg="add mod">
          <ac:chgData name="Lavesh Sharma" userId="a13c07b63cc134da" providerId="LiveId" clId="{D8B22684-38F5-4992-BBCA-4E812E68431B}" dt="2025-11-14T14:33:49.860" v="802" actId="123"/>
          <ac:spMkLst>
            <pc:docMk/>
            <pc:sldMk cId="4185548965" sldId="267"/>
            <ac:spMk id="14" creationId="{9A077432-2AF5-095B-E316-D7BEBCBBC4A7}"/>
          </ac:spMkLst>
        </pc:spChg>
        <pc:spChg chg="add mod">
          <ac:chgData name="Lavesh Sharma" userId="a13c07b63cc134da" providerId="LiveId" clId="{D8B22684-38F5-4992-BBCA-4E812E68431B}" dt="2025-11-14T14:34:47.123" v="806" actId="123"/>
          <ac:spMkLst>
            <pc:docMk/>
            <pc:sldMk cId="4185548965" sldId="267"/>
            <ac:spMk id="16" creationId="{66FD114F-A2B2-E888-9419-F77266E0C40B}"/>
          </ac:spMkLst>
        </pc:spChg>
        <pc:picChg chg="add mod">
          <ac:chgData name="Lavesh Sharma" userId="a13c07b63cc134da" providerId="LiveId" clId="{D8B22684-38F5-4992-BBCA-4E812E68431B}" dt="2025-11-14T14:02:33.310" v="751" actId="14100"/>
          <ac:picMkLst>
            <pc:docMk/>
            <pc:sldMk cId="4185548965" sldId="267"/>
            <ac:picMk id="8" creationId="{2CED5848-0E90-F6CB-0807-9116B42A8E35}"/>
          </ac:picMkLst>
        </pc:picChg>
        <pc:picChg chg="add mod">
          <ac:chgData name="Lavesh Sharma" userId="a13c07b63cc134da" providerId="LiveId" clId="{D8B22684-38F5-4992-BBCA-4E812E68431B}" dt="2025-11-14T14:03:19.189" v="756" actId="14100"/>
          <ac:picMkLst>
            <pc:docMk/>
            <pc:sldMk cId="4185548965" sldId="267"/>
            <ac:picMk id="10" creationId="{E7F8B8F5-F764-4FC1-DF41-19C1C81E1A00}"/>
          </ac:picMkLst>
        </pc:picChg>
      </pc:sldChg>
      <pc:sldChg chg="addSp modSp new mod">
        <pc:chgData name="Lavesh Sharma" userId="a13c07b63cc134da" providerId="LiveId" clId="{D8B22684-38F5-4992-BBCA-4E812E68431B}" dt="2025-11-15T04:13:42.881" v="1546" actId="20577"/>
        <pc:sldMkLst>
          <pc:docMk/>
          <pc:sldMk cId="2171623758" sldId="268"/>
        </pc:sldMkLst>
        <pc:spChg chg="add mod">
          <ac:chgData name="Lavesh Sharma" userId="a13c07b63cc134da" providerId="LiveId" clId="{D8B22684-38F5-4992-BBCA-4E812E68431B}" dt="2025-11-15T04:13:42.881" v="1546" actId="20577"/>
          <ac:spMkLst>
            <pc:docMk/>
            <pc:sldMk cId="2171623758" sldId="268"/>
            <ac:spMk id="3" creationId="{8899D180-5C4A-4935-D3A6-ED74DF4C6CA2}"/>
          </ac:spMkLst>
        </pc:spChg>
        <pc:spChg chg="add mod">
          <ac:chgData name="Lavesh Sharma" userId="a13c07b63cc134da" providerId="LiveId" clId="{D8B22684-38F5-4992-BBCA-4E812E68431B}" dt="2025-11-14T14:40:01.859" v="853" actId="14100"/>
          <ac:spMkLst>
            <pc:docMk/>
            <pc:sldMk cId="2171623758" sldId="268"/>
            <ac:spMk id="4" creationId="{30296BAC-AC1D-6152-F4B1-2FD77B414BF6}"/>
          </ac:spMkLst>
        </pc:spChg>
        <pc:spChg chg="add mod">
          <ac:chgData name="Lavesh Sharma" userId="a13c07b63cc134da" providerId="LiveId" clId="{D8B22684-38F5-4992-BBCA-4E812E68431B}" dt="2025-11-14T14:40:01.859" v="853" actId="14100"/>
          <ac:spMkLst>
            <pc:docMk/>
            <pc:sldMk cId="2171623758" sldId="268"/>
            <ac:spMk id="5" creationId="{9CDD6A42-CC4B-DDC0-B161-432525947404}"/>
          </ac:spMkLst>
        </pc:spChg>
        <pc:spChg chg="add mod">
          <ac:chgData name="Lavesh Sharma" userId="a13c07b63cc134da" providerId="LiveId" clId="{D8B22684-38F5-4992-BBCA-4E812E68431B}" dt="2025-11-14T14:40:01.859" v="853" actId="14100"/>
          <ac:spMkLst>
            <pc:docMk/>
            <pc:sldMk cId="2171623758" sldId="268"/>
            <ac:spMk id="6" creationId="{BEAB9C02-15DE-5A5C-07EC-DAF658243397}"/>
          </ac:spMkLst>
        </pc:spChg>
        <pc:spChg chg="add mod">
          <ac:chgData name="Lavesh Sharma" userId="a13c07b63cc134da" providerId="LiveId" clId="{D8B22684-38F5-4992-BBCA-4E812E68431B}" dt="2025-11-14T14:40:01.859" v="853" actId="14100"/>
          <ac:spMkLst>
            <pc:docMk/>
            <pc:sldMk cId="2171623758" sldId="268"/>
            <ac:spMk id="7" creationId="{44CC6AF4-B241-318E-96D6-BFB7F8570B86}"/>
          </ac:spMkLst>
        </pc:spChg>
        <pc:spChg chg="add mod">
          <ac:chgData name="Lavesh Sharma" userId="a13c07b63cc134da" providerId="LiveId" clId="{D8B22684-38F5-4992-BBCA-4E812E68431B}" dt="2025-11-14T14:40:01.859" v="853" actId="14100"/>
          <ac:spMkLst>
            <pc:docMk/>
            <pc:sldMk cId="2171623758" sldId="268"/>
            <ac:spMk id="8" creationId="{15C563A5-D048-7C4A-C03E-4FA2209DAB78}"/>
          </ac:spMkLst>
        </pc:spChg>
        <pc:spChg chg="add mod">
          <ac:chgData name="Lavesh Sharma" userId="a13c07b63cc134da" providerId="LiveId" clId="{D8B22684-38F5-4992-BBCA-4E812E68431B}" dt="2025-11-14T14:40:01.859" v="853" actId="14100"/>
          <ac:spMkLst>
            <pc:docMk/>
            <pc:sldMk cId="2171623758" sldId="268"/>
            <ac:spMk id="9" creationId="{5B175248-BA67-D61B-E0CF-0C44F6E37C45}"/>
          </ac:spMkLst>
        </pc:spChg>
        <pc:spChg chg="add mod">
          <ac:chgData name="Lavesh Sharma" userId="a13c07b63cc134da" providerId="LiveId" clId="{D8B22684-38F5-4992-BBCA-4E812E68431B}" dt="2025-11-14T14:40:01.859" v="853" actId="14100"/>
          <ac:spMkLst>
            <pc:docMk/>
            <pc:sldMk cId="2171623758" sldId="268"/>
            <ac:spMk id="10" creationId="{D7F92278-3AA0-07B2-6DAB-672CA1DBF123}"/>
          </ac:spMkLst>
        </pc:spChg>
        <pc:spChg chg="add mod">
          <ac:chgData name="Lavesh Sharma" userId="a13c07b63cc134da" providerId="LiveId" clId="{D8B22684-38F5-4992-BBCA-4E812E68431B}" dt="2025-11-14T14:40:01.859" v="853" actId="14100"/>
          <ac:spMkLst>
            <pc:docMk/>
            <pc:sldMk cId="2171623758" sldId="268"/>
            <ac:spMk id="11" creationId="{85B5CC5D-C334-EC03-64E1-19D4E4CD3C74}"/>
          </ac:spMkLst>
        </pc:spChg>
        <pc:spChg chg="add mod">
          <ac:chgData name="Lavesh Sharma" userId="a13c07b63cc134da" providerId="LiveId" clId="{D8B22684-38F5-4992-BBCA-4E812E68431B}" dt="2025-11-14T14:41:07.721" v="884" actId="14100"/>
          <ac:spMkLst>
            <pc:docMk/>
            <pc:sldMk cId="2171623758" sldId="268"/>
            <ac:spMk id="15" creationId="{4A9065AE-C768-9839-E44C-1419C029B729}"/>
          </ac:spMkLst>
        </pc:spChg>
        <pc:spChg chg="add mod">
          <ac:chgData name="Lavesh Sharma" userId="a13c07b63cc134da" providerId="LiveId" clId="{D8B22684-38F5-4992-BBCA-4E812E68431B}" dt="2025-11-14T14:41:40.721" v="889" actId="1076"/>
          <ac:spMkLst>
            <pc:docMk/>
            <pc:sldMk cId="2171623758" sldId="268"/>
            <ac:spMk id="17" creationId="{942F8D13-D582-1130-5483-C8FB2ADBC88C}"/>
          </ac:spMkLst>
        </pc:spChg>
        <pc:spChg chg="add mod">
          <ac:chgData name="Lavesh Sharma" userId="a13c07b63cc134da" providerId="LiveId" clId="{D8B22684-38F5-4992-BBCA-4E812E68431B}" dt="2025-11-14T14:43:00.544" v="907" actId="1076"/>
          <ac:spMkLst>
            <pc:docMk/>
            <pc:sldMk cId="2171623758" sldId="268"/>
            <ac:spMk id="19" creationId="{653845C0-ABEF-5F4F-6EB7-022EA390B432}"/>
          </ac:spMkLst>
        </pc:spChg>
        <pc:spChg chg="add mod">
          <ac:chgData name="Lavesh Sharma" userId="a13c07b63cc134da" providerId="LiveId" clId="{D8B22684-38F5-4992-BBCA-4E812E68431B}" dt="2025-11-14T14:42:51.521" v="905" actId="1076"/>
          <ac:spMkLst>
            <pc:docMk/>
            <pc:sldMk cId="2171623758" sldId="268"/>
            <ac:spMk id="20" creationId="{6BA2A17B-D331-CB8F-235D-4248A01226E5}"/>
          </ac:spMkLst>
        </pc:spChg>
        <pc:spChg chg="add mod">
          <ac:chgData name="Lavesh Sharma" userId="a13c07b63cc134da" providerId="LiveId" clId="{D8B22684-38F5-4992-BBCA-4E812E68431B}" dt="2025-11-14T14:43:16.931" v="909" actId="1076"/>
          <ac:spMkLst>
            <pc:docMk/>
            <pc:sldMk cId="2171623758" sldId="268"/>
            <ac:spMk id="21" creationId="{51CA1D1C-23A0-2636-3BF9-DB78A4E2CF02}"/>
          </ac:spMkLst>
        </pc:spChg>
        <pc:spChg chg="add mod">
          <ac:chgData name="Lavesh Sharma" userId="a13c07b63cc134da" providerId="LiveId" clId="{D8B22684-38F5-4992-BBCA-4E812E68431B}" dt="2025-11-14T14:48:47.758" v="950" actId="20577"/>
          <ac:spMkLst>
            <pc:docMk/>
            <pc:sldMk cId="2171623758" sldId="268"/>
            <ac:spMk id="22" creationId="{B6691426-9958-F9C2-1D41-1124EEB523F3}"/>
          </ac:spMkLst>
        </pc:spChg>
        <pc:spChg chg="add mod">
          <ac:chgData name="Lavesh Sharma" userId="a13c07b63cc134da" providerId="LiveId" clId="{D8B22684-38F5-4992-BBCA-4E812E68431B}" dt="2025-11-14T14:43:58.656" v="917" actId="1076"/>
          <ac:spMkLst>
            <pc:docMk/>
            <pc:sldMk cId="2171623758" sldId="268"/>
            <ac:spMk id="23" creationId="{5BB3A3EB-2FE3-F8E1-CD41-694CBD032A04}"/>
          </ac:spMkLst>
        </pc:spChg>
        <pc:spChg chg="add mod">
          <ac:chgData name="Lavesh Sharma" userId="a13c07b63cc134da" providerId="LiveId" clId="{D8B22684-38F5-4992-BBCA-4E812E68431B}" dt="2025-11-14T14:44:02.265" v="918" actId="1076"/>
          <ac:spMkLst>
            <pc:docMk/>
            <pc:sldMk cId="2171623758" sldId="268"/>
            <ac:spMk id="24" creationId="{4F8B4143-2CEF-0E76-E938-148ED6D6ED20}"/>
          </ac:spMkLst>
        </pc:spChg>
        <pc:spChg chg="add mod">
          <ac:chgData name="Lavesh Sharma" userId="a13c07b63cc134da" providerId="LiveId" clId="{D8B22684-38F5-4992-BBCA-4E812E68431B}" dt="2025-11-14T14:44:20.387" v="920" actId="1076"/>
          <ac:spMkLst>
            <pc:docMk/>
            <pc:sldMk cId="2171623758" sldId="268"/>
            <ac:spMk id="25" creationId="{0128ED47-6805-1353-150D-78B077958728}"/>
          </ac:spMkLst>
        </pc:spChg>
        <pc:spChg chg="add mod">
          <ac:chgData name="Lavesh Sharma" userId="a13c07b63cc134da" providerId="LiveId" clId="{D8B22684-38F5-4992-BBCA-4E812E68431B}" dt="2025-11-14T14:49:20.490" v="966" actId="20577"/>
          <ac:spMkLst>
            <pc:docMk/>
            <pc:sldMk cId="2171623758" sldId="268"/>
            <ac:spMk id="26" creationId="{4069CEB7-9CD9-CBFE-11D7-AFB5ED450FFC}"/>
          </ac:spMkLst>
        </pc:spChg>
        <pc:spChg chg="add mod">
          <ac:chgData name="Lavesh Sharma" userId="a13c07b63cc134da" providerId="LiveId" clId="{D8B22684-38F5-4992-BBCA-4E812E68431B}" dt="2025-11-14T14:45:10.353" v="928" actId="1076"/>
          <ac:spMkLst>
            <pc:docMk/>
            <pc:sldMk cId="2171623758" sldId="268"/>
            <ac:spMk id="29" creationId="{04FD2A73-26B8-0805-C69A-1F267B202D78}"/>
          </ac:spMkLst>
        </pc:spChg>
        <pc:spChg chg="add mod">
          <ac:chgData name="Lavesh Sharma" userId="a13c07b63cc134da" providerId="LiveId" clId="{D8B22684-38F5-4992-BBCA-4E812E68431B}" dt="2025-11-14T14:45:16.841" v="929" actId="1076"/>
          <ac:spMkLst>
            <pc:docMk/>
            <pc:sldMk cId="2171623758" sldId="268"/>
            <ac:spMk id="30" creationId="{1CF58862-F9B3-DCFF-25EE-5ED6DEC63C78}"/>
          </ac:spMkLst>
        </pc:spChg>
        <pc:spChg chg="add mod">
          <ac:chgData name="Lavesh Sharma" userId="a13c07b63cc134da" providerId="LiveId" clId="{D8B22684-38F5-4992-BBCA-4E812E68431B}" dt="2025-11-14T14:45:24.034" v="931" actId="1076"/>
          <ac:spMkLst>
            <pc:docMk/>
            <pc:sldMk cId="2171623758" sldId="268"/>
            <ac:spMk id="31" creationId="{3935FE15-8CF9-A676-E1F1-371A8580F86F}"/>
          </ac:spMkLst>
        </pc:spChg>
        <pc:spChg chg="add mod">
          <ac:chgData name="Lavesh Sharma" userId="a13c07b63cc134da" providerId="LiveId" clId="{D8B22684-38F5-4992-BBCA-4E812E68431B}" dt="2025-11-14T14:49:34.162" v="972" actId="20577"/>
          <ac:spMkLst>
            <pc:docMk/>
            <pc:sldMk cId="2171623758" sldId="268"/>
            <ac:spMk id="32" creationId="{FAB01D10-E1F7-F647-D056-D23F9B8C0F46}"/>
          </ac:spMkLst>
        </pc:spChg>
        <pc:spChg chg="add mod">
          <ac:chgData name="Lavesh Sharma" userId="a13c07b63cc134da" providerId="LiveId" clId="{D8B22684-38F5-4992-BBCA-4E812E68431B}" dt="2025-11-14T14:46:06.720" v="938" actId="1076"/>
          <ac:spMkLst>
            <pc:docMk/>
            <pc:sldMk cId="2171623758" sldId="268"/>
            <ac:spMk id="33" creationId="{8CCA36FE-2DFB-FBC9-31DB-7FFDE3599F4E}"/>
          </ac:spMkLst>
        </pc:spChg>
        <pc:spChg chg="add mod">
          <ac:chgData name="Lavesh Sharma" userId="a13c07b63cc134da" providerId="LiveId" clId="{D8B22684-38F5-4992-BBCA-4E812E68431B}" dt="2025-11-14T14:45:57.354" v="936" actId="404"/>
          <ac:spMkLst>
            <pc:docMk/>
            <pc:sldMk cId="2171623758" sldId="268"/>
            <ac:spMk id="34" creationId="{DAE5AA96-6979-F7D6-D16A-613C7294B0FA}"/>
          </ac:spMkLst>
        </pc:spChg>
        <pc:spChg chg="add mod">
          <ac:chgData name="Lavesh Sharma" userId="a13c07b63cc134da" providerId="LiveId" clId="{D8B22684-38F5-4992-BBCA-4E812E68431B}" dt="2025-11-14T14:46:23.920" v="941" actId="1076"/>
          <ac:spMkLst>
            <pc:docMk/>
            <pc:sldMk cId="2171623758" sldId="268"/>
            <ac:spMk id="35" creationId="{75F61C56-E160-2EBD-ED40-DF66EBAA5CE2}"/>
          </ac:spMkLst>
        </pc:spChg>
        <pc:spChg chg="add mod">
          <ac:chgData name="Lavesh Sharma" userId="a13c07b63cc134da" providerId="LiveId" clId="{D8B22684-38F5-4992-BBCA-4E812E68431B}" dt="2025-11-14T14:49:47.726" v="984" actId="20577"/>
          <ac:spMkLst>
            <pc:docMk/>
            <pc:sldMk cId="2171623758" sldId="268"/>
            <ac:spMk id="36" creationId="{EE74152F-E2C0-A33F-E91E-6CD761B972E0}"/>
          </ac:spMkLst>
        </pc:spChg>
        <pc:spChg chg="add mod">
          <ac:chgData name="Lavesh Sharma" userId="a13c07b63cc134da" providerId="LiveId" clId="{D8B22684-38F5-4992-BBCA-4E812E68431B}" dt="2025-11-14T14:50:06.359" v="985" actId="20577"/>
          <ac:spMkLst>
            <pc:docMk/>
            <pc:sldMk cId="2171623758" sldId="268"/>
            <ac:spMk id="38" creationId="{FA6E8E82-AAB6-60B7-E695-857E421DE8D3}"/>
          </ac:spMkLst>
        </pc:spChg>
        <pc:picChg chg="add mod">
          <ac:chgData name="Lavesh Sharma" userId="a13c07b63cc134da" providerId="LiveId" clId="{D8B22684-38F5-4992-BBCA-4E812E68431B}" dt="2025-11-14T14:40:01.859" v="853" actId="14100"/>
          <ac:picMkLst>
            <pc:docMk/>
            <pc:sldMk cId="2171623758" sldId="268"/>
            <ac:picMk id="12" creationId="{5660A90E-C86C-BF60-4D72-E6671B0C6F07}"/>
          </ac:picMkLst>
        </pc:picChg>
        <pc:picChg chg="add mod">
          <ac:chgData name="Lavesh Sharma" userId="a13c07b63cc134da" providerId="LiveId" clId="{D8B22684-38F5-4992-BBCA-4E812E68431B}" dt="2025-11-14T14:45:58.812" v="937" actId="1076"/>
          <ac:picMkLst>
            <pc:docMk/>
            <pc:sldMk cId="2171623758" sldId="268"/>
            <ac:picMk id="13" creationId="{DBE88388-7C6E-05E0-98F6-12981486CC9E}"/>
          </ac:picMkLst>
        </pc:picChg>
        <pc:picChg chg="add mod">
          <ac:chgData name="Lavesh Sharma" userId="a13c07b63cc134da" providerId="LiveId" clId="{D8B22684-38F5-4992-BBCA-4E812E68431B}" dt="2025-11-14T14:43:20.793" v="910" actId="1076"/>
          <ac:picMkLst>
            <pc:docMk/>
            <pc:sldMk cId="2171623758" sldId="268"/>
            <ac:picMk id="18" creationId="{BEED280C-EA87-95E5-82E9-0E71B80204CE}"/>
          </ac:picMkLst>
        </pc:picChg>
        <pc:cxnChg chg="add mod">
          <ac:chgData name="Lavesh Sharma" userId="a13c07b63cc134da" providerId="LiveId" clId="{D8B22684-38F5-4992-BBCA-4E812E68431B}" dt="2025-11-14T14:48:12.697" v="948" actId="14100"/>
          <ac:cxnSpMkLst>
            <pc:docMk/>
            <pc:sldMk cId="2171623758" sldId="268"/>
            <ac:cxnSpMk id="28" creationId="{3A48B568-74B2-88D6-D875-B7452F1C63BB}"/>
          </ac:cxnSpMkLst>
        </pc:cxnChg>
      </pc:sldChg>
      <pc:sldChg chg="addSp modSp new mod">
        <pc:chgData name="Lavesh Sharma" userId="a13c07b63cc134da" providerId="LiveId" clId="{D8B22684-38F5-4992-BBCA-4E812E68431B}" dt="2025-11-15T04:08:31.072" v="1281" actId="20577"/>
        <pc:sldMkLst>
          <pc:docMk/>
          <pc:sldMk cId="1613226645" sldId="269"/>
        </pc:sldMkLst>
        <pc:spChg chg="add mod">
          <ac:chgData name="Lavesh Sharma" userId="a13c07b63cc134da" providerId="LiveId" clId="{D8B22684-38F5-4992-BBCA-4E812E68431B}" dt="2025-11-15T04:08:31.072" v="1281" actId="20577"/>
          <ac:spMkLst>
            <pc:docMk/>
            <pc:sldMk cId="1613226645" sldId="269"/>
            <ac:spMk id="3" creationId="{3BEF02AD-C11A-44BC-E586-831825FD97EB}"/>
          </ac:spMkLst>
        </pc:spChg>
      </pc:sldChg>
      <pc:sldChg chg="new del">
        <pc:chgData name="Lavesh Sharma" userId="a13c07b63cc134da" providerId="LiveId" clId="{D8B22684-38F5-4992-BBCA-4E812E68431B}" dt="2025-11-15T03:58:37.833" v="988" actId="47"/>
        <pc:sldMkLst>
          <pc:docMk/>
          <pc:sldMk cId="4241223993" sldId="269"/>
        </pc:sldMkLst>
      </pc:sldChg>
      <pc:sldChg chg="addSp delSp modSp new mod">
        <pc:chgData name="Lavesh Sharma" userId="a13c07b63cc134da" providerId="LiveId" clId="{D8B22684-38F5-4992-BBCA-4E812E68431B}" dt="2025-11-15T04:14:49.946" v="1552" actId="20577"/>
        <pc:sldMkLst>
          <pc:docMk/>
          <pc:sldMk cId="4116310605" sldId="270"/>
        </pc:sldMkLst>
        <pc:spChg chg="add del">
          <ac:chgData name="Lavesh Sharma" userId="a13c07b63cc134da" providerId="LiveId" clId="{D8B22684-38F5-4992-BBCA-4E812E68431B}" dt="2025-11-15T04:01:50.994" v="1131" actId="22"/>
          <ac:spMkLst>
            <pc:docMk/>
            <pc:sldMk cId="4116310605" sldId="270"/>
            <ac:spMk id="3" creationId="{CE96FBC8-01F7-C94D-0A93-093F07363489}"/>
          </ac:spMkLst>
        </pc:spChg>
        <pc:spChg chg="add mod">
          <ac:chgData name="Lavesh Sharma" userId="a13c07b63cc134da" providerId="LiveId" clId="{D8B22684-38F5-4992-BBCA-4E812E68431B}" dt="2025-11-15T04:14:49.946" v="1552" actId="20577"/>
          <ac:spMkLst>
            <pc:docMk/>
            <pc:sldMk cId="4116310605" sldId="270"/>
            <ac:spMk id="5" creationId="{67AA0298-7D82-FFE5-62EA-FB302310AFEC}"/>
          </ac:spMkLst>
        </pc:spChg>
        <pc:graphicFrameChg chg="add mod modGraphic">
          <ac:chgData name="Lavesh Sharma" userId="a13c07b63cc134da" providerId="LiveId" clId="{D8B22684-38F5-4992-BBCA-4E812E68431B}" dt="2025-11-15T04:14:46.197" v="1548" actId="1076"/>
          <ac:graphicFrameMkLst>
            <pc:docMk/>
            <pc:sldMk cId="4116310605" sldId="270"/>
            <ac:graphicFrameMk id="6" creationId="{18ADD4ED-9FE0-2716-C2A5-0A83CDF44E13}"/>
          </ac:graphicFrameMkLst>
        </pc:graphicFrameChg>
      </pc:sldChg>
      <pc:sldChg chg="addSp modSp new mod">
        <pc:chgData name="Lavesh Sharma" userId="a13c07b63cc134da" providerId="LiveId" clId="{D8B22684-38F5-4992-BBCA-4E812E68431B}" dt="2025-11-15T04:11:52.732" v="1542" actId="2710"/>
        <pc:sldMkLst>
          <pc:docMk/>
          <pc:sldMk cId="2080315657" sldId="271"/>
        </pc:sldMkLst>
        <pc:spChg chg="add mod">
          <ac:chgData name="Lavesh Sharma" userId="a13c07b63cc134da" providerId="LiveId" clId="{D8B22684-38F5-4992-BBCA-4E812E68431B}" dt="2025-11-15T04:10:01.524" v="1333" actId="20577"/>
          <ac:spMkLst>
            <pc:docMk/>
            <pc:sldMk cId="2080315657" sldId="271"/>
            <ac:spMk id="3" creationId="{6A1BF18C-9C54-FBA8-2620-46E0946EA43D}"/>
          </ac:spMkLst>
        </pc:spChg>
        <pc:spChg chg="add mod">
          <ac:chgData name="Lavesh Sharma" userId="a13c07b63cc134da" providerId="LiveId" clId="{D8B22684-38F5-4992-BBCA-4E812E68431B}" dt="2025-11-15T04:10:09.883" v="1336" actId="27636"/>
          <ac:spMkLst>
            <pc:docMk/>
            <pc:sldMk cId="2080315657" sldId="271"/>
            <ac:spMk id="4" creationId="{DA60C31D-58E7-EE2D-9797-A8D81914CBB6}"/>
          </ac:spMkLst>
        </pc:spChg>
        <pc:spChg chg="add mod">
          <ac:chgData name="Lavesh Sharma" userId="a13c07b63cc134da" providerId="LiveId" clId="{D8B22684-38F5-4992-BBCA-4E812E68431B}" dt="2025-11-15T04:11:52.732" v="1542" actId="2710"/>
          <ac:spMkLst>
            <pc:docMk/>
            <pc:sldMk cId="2080315657" sldId="271"/>
            <ac:spMk id="5" creationId="{6E454FB7-3830-6594-24B9-8B0529627B51}"/>
          </ac:spMkLst>
        </pc:spChg>
      </pc:sldChg>
      <pc:sldChg chg="addSp modSp new mod">
        <pc:chgData name="Lavesh Sharma" userId="a13c07b63cc134da" providerId="LiveId" clId="{D8B22684-38F5-4992-BBCA-4E812E68431B}" dt="2025-11-15T04:22:43.162" v="1583" actId="5793"/>
        <pc:sldMkLst>
          <pc:docMk/>
          <pc:sldMk cId="62607559" sldId="272"/>
        </pc:sldMkLst>
        <pc:spChg chg="add mod">
          <ac:chgData name="Lavesh Sharma" userId="a13c07b63cc134da" providerId="LiveId" clId="{D8B22684-38F5-4992-BBCA-4E812E68431B}" dt="2025-11-15T04:20:39.810" v="1561" actId="20577"/>
          <ac:spMkLst>
            <pc:docMk/>
            <pc:sldMk cId="62607559" sldId="272"/>
            <ac:spMk id="3" creationId="{67532CDD-DECC-B411-1608-0BD604C75D16}"/>
          </ac:spMkLst>
        </pc:spChg>
        <pc:spChg chg="add mod">
          <ac:chgData name="Lavesh Sharma" userId="a13c07b63cc134da" providerId="LiveId" clId="{D8B22684-38F5-4992-BBCA-4E812E68431B}" dt="2025-11-15T04:22:43.162" v="1583" actId="5793"/>
          <ac:spMkLst>
            <pc:docMk/>
            <pc:sldMk cId="62607559" sldId="272"/>
            <ac:spMk id="5" creationId="{3FB1DBDD-E52F-3DD1-82A3-F8C02D624D3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89B5DD-FC3D-4089-B16C-3A26220C13A0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E9B356-6139-497E-9D99-05D819FBF2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8444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13A58-9C0C-587F-8467-456B6BE53D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5AF50-383A-7564-1347-62AA2716A7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E0012-7C6B-5A2C-8C4A-23416CABD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8BDDA-8368-49D7-985D-DDF0B435DF07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AC7FF-78DE-8650-5B43-6360CFE6E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D9ADA-7B6A-6C5C-7FE3-CFF403905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CFDD-273B-4FD5-B818-5721741BE2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5718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9B70B-12CD-DB4B-736C-0EDF16F9C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7DD8B2-9B20-89B5-5D77-C595C8D93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2E013-F0BD-A166-8552-805011A2E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8BDDA-8368-49D7-985D-DDF0B435DF07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5C281-75DA-FCC4-E675-8FC8B779B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CA46A5-20EA-3160-82FD-CC13E3091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CFDD-273B-4FD5-B818-5721741BE2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0845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BB62BB-4536-6C4D-EA3C-BA60BFD8B6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4AC887-B110-947B-3C0F-04A2886728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82CA7-04E2-9439-A664-59E36471F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8BDDA-8368-49D7-985D-DDF0B435DF07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BE2DE-FD1E-6F63-5FCA-BE7295955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A9114-A322-DA63-EE12-5679DF308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CFDD-273B-4FD5-B818-5721741BE2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05605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739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ED990-1B8F-990D-DB77-6BAD292E6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C2AC3-46F4-DF99-54C6-4BE60E9BD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3F6E8-67EA-DCEA-7DD5-A4BB6120F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8BDDA-8368-49D7-985D-DDF0B435DF07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7AC47-5A9F-B7A5-5FE2-EC35854FD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C1676-B99E-9675-5D2D-7B0168D54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CFDD-273B-4FD5-B818-5721741BE2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0320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F379A-DD5E-C536-2FD1-3CED5449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B1484-1DEF-67C8-B3D5-A1D5C2BDB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B62CD-175B-3388-6B7C-5363DF72E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8BDDA-8368-49D7-985D-DDF0B435DF07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1C30E-A0F4-0D02-2252-54DF08D88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29E6A-90B5-CA06-F9C6-E9E6AB3C0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CFDD-273B-4FD5-B818-5721741BE2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3392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E732-DBA0-2B27-9325-B96F02726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0A048-77F9-89DC-E7DC-4341DC2454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528030-A2A9-A5F2-0670-A3EA50A45A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4A2EF4-485C-A735-ED57-8C5453632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8BDDA-8368-49D7-985D-DDF0B435DF07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07790A-CF9B-691F-B103-44EFE03D7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48F583-D9DA-B286-54A0-85E3F2B1F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CFDD-273B-4FD5-B818-5721741BE2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0809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2C5D1-78B3-3A22-B6C6-A3E57A8EA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02C5B-C683-310F-5252-22450B9A6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4754AF-D14C-86CF-5DA9-37EF851D87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F4BF56-BC56-7F92-8188-81B847C821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83F4F9-2B9B-0CA8-E4FB-441A5D5357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874C46-6017-83D2-CA5A-AE25A8D7C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8BDDA-8368-49D7-985D-DDF0B435DF07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6C123B-44E3-E8B8-3F05-C302B036F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DB28B0-CF6E-5621-7C52-BF2408655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CFDD-273B-4FD5-B818-5721741BE2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2709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A13B6-1B12-F58F-F2D1-114E7617B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EBA411-5B06-6DE8-6455-49697948B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8BDDA-8368-49D7-985D-DDF0B435DF07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5D0562-F484-279A-6BC5-C327E96BD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828B3-FDB2-007B-E29D-FD1E66412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CFDD-273B-4FD5-B818-5721741BE2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9451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49C218-7221-F489-191F-F58622906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8BDDA-8368-49D7-985D-DDF0B435DF07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18DE05-CF99-4C5B-BA31-780AED530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B12E7-AE5A-86E6-90A9-ACC0E452F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CFDD-273B-4FD5-B818-5721741BE2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605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2D974-781D-358B-A9E4-C28A7E44F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4D56C-B011-7FCA-0BFC-5FD4D93D9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633BDE-6808-8600-52DE-64CB4B7E6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75802-B278-F3C3-405F-833A34339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8BDDA-8368-49D7-985D-DDF0B435DF07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227CE-9625-9B8A-7445-C4CD6E765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A955BC-8077-87B2-0534-6ED21D1D3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CFDD-273B-4FD5-B818-5721741BE2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9569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9FEB1-6459-981F-5596-674EA2549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7955A9-3E25-2574-F4B4-5556E7347F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7CEB64-9737-F9C8-7038-50E8711616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92F263-DE92-2CB8-2B00-F9E7FA876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8BDDA-8368-49D7-985D-DDF0B435DF07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54D540-CE65-9940-C14F-82609AC72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74F40E-8259-BC35-FC4C-A86AEEF2D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CFDD-273B-4FD5-B818-5721741BE2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40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48DD2F-DA9E-F34C-05FD-A3284322A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57AF3-F345-CF80-A344-CF4FCC076D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0DA12-10C9-C9DE-F5EA-5DE9987C1C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8BDDA-8368-49D7-985D-DDF0B435DF07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D0FAE-6B1A-28E0-4471-E60AD3D97C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F3C83-9C63-AA84-C145-E3DD8A985B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3CFDD-273B-4FD5-B818-5721741BE2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8750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8104" y="2373511"/>
            <a:ext cx="6223794" cy="1173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583"/>
              </a:lnSpc>
            </a:pPr>
            <a:r>
              <a:rPr lang="en-US" sz="3667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Meta Ad Performance Analysis - RetailNova</a:t>
            </a:r>
            <a:endParaRPr lang="en-US" sz="3667" dirty="0"/>
          </a:p>
        </p:txBody>
      </p:sp>
      <p:sp>
        <p:nvSpPr>
          <p:cNvPr id="4" name="Text 1"/>
          <p:cNvSpPr/>
          <p:nvPr/>
        </p:nvSpPr>
        <p:spPr>
          <a:xfrm>
            <a:off x="698104" y="3846017"/>
            <a:ext cx="6223794" cy="638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Driving strategic decisions through comprehensive Facebook and Instagram campaign insights</a:t>
            </a:r>
            <a:endParaRPr lang="en-US" sz="1542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7460CD4-598E-03B2-6F16-246255C0B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4747" y="0"/>
            <a:ext cx="4287253" cy="68580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233EFD0E-4280-4CDF-1816-1E4F02712EBF}"/>
              </a:ext>
            </a:extLst>
          </p:cNvPr>
          <p:cNvSpPr/>
          <p:nvPr/>
        </p:nvSpPr>
        <p:spPr>
          <a:xfrm>
            <a:off x="398376" y="365096"/>
            <a:ext cx="3764550" cy="305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Strategic Recommendations</a:t>
            </a:r>
            <a:endParaRPr lang="en-US" sz="23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0ECA11E-A3A7-CEE0-794D-47FE78754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769529"/>
              </p:ext>
            </p:extLst>
          </p:nvPr>
        </p:nvGraphicFramePr>
        <p:xfrm>
          <a:off x="398376" y="977341"/>
          <a:ext cx="7265740" cy="4299717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632870">
                  <a:extLst>
                    <a:ext uri="{9D8B030D-6E8A-4147-A177-3AD203B41FA5}">
                      <a16:colId xmlns:a16="http://schemas.microsoft.com/office/drawing/2014/main" val="335736116"/>
                    </a:ext>
                  </a:extLst>
                </a:gridCol>
                <a:gridCol w="3632870">
                  <a:extLst>
                    <a:ext uri="{9D8B030D-6E8A-4147-A177-3AD203B41FA5}">
                      <a16:colId xmlns:a16="http://schemas.microsoft.com/office/drawing/2014/main" val="2095429596"/>
                    </a:ext>
                  </a:extLst>
                </a:gridCol>
              </a:tblGrid>
              <a:tr h="45923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Observation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Recommendation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552324"/>
                  </a:ext>
                </a:extLst>
              </a:tr>
              <a:tr h="459237">
                <a:tc>
                  <a:txBody>
                    <a:bodyPr/>
                    <a:lstStyle/>
                    <a:p>
                      <a:r>
                        <a:rPr lang="en-US" dirty="0"/>
                        <a:t>High CTR but low purchases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Improve landing page UX and retarget high-intent clickers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696502"/>
                  </a:ext>
                </a:extLst>
              </a:tr>
              <a:tr h="459237">
                <a:tc>
                  <a:txBody>
                    <a:bodyPr/>
                    <a:lstStyle/>
                    <a:p>
                      <a:r>
                        <a:rPr lang="fr-F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Dominant female 18 – 30 segments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Build persona-driven content &amp; influencer collabs.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62191"/>
                  </a:ext>
                </a:extLst>
              </a:tr>
              <a:tr h="459237"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Evening engagement peak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Allocate budget 3 PM – 8 PM to maximize ROI.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304138"/>
                  </a:ext>
                </a:extLst>
              </a:tr>
              <a:tr h="459237"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India / Brazil volume; UK / Germany value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Segment campaigns by goal (awareness vs premium conversion).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902748"/>
                  </a:ext>
                </a:extLst>
              </a:tr>
              <a:tr h="459237"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Video &amp; Stories outperform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Increase budget share for these formats.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385931"/>
                  </a:ext>
                </a:extLst>
              </a:tr>
              <a:tr h="459237"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Platform differences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Maintain distinct Facebook and Instagram playbooks.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564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811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1BF18C-9C54-FBA8-2620-46E0946EA43D}"/>
              </a:ext>
            </a:extLst>
          </p:cNvPr>
          <p:cNvSpPr txBox="1"/>
          <p:nvPr/>
        </p:nvSpPr>
        <p:spPr>
          <a:xfrm>
            <a:off x="333375" y="165781"/>
            <a:ext cx="5524500" cy="452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Conclusion – Final Takeaways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454FB7-3830-6594-24B9-8B0529627B51}"/>
              </a:ext>
            </a:extLst>
          </p:cNvPr>
          <p:cNvSpPr txBox="1"/>
          <p:nvPr/>
        </p:nvSpPr>
        <p:spPr>
          <a:xfrm>
            <a:off x="495300" y="800100"/>
            <a:ext cx="6572250" cy="2784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Strong Awareness &amp; Engagement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Funnel leakage at purchase stage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Video &amp; Stories outperform static formats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Younger audience dominance on Instagram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Expected 20-25% ROI on optimization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0315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EF02AD-C11A-44BC-E586-831825FD97EB}"/>
              </a:ext>
            </a:extLst>
          </p:cNvPr>
          <p:cNvSpPr txBox="1"/>
          <p:nvPr/>
        </p:nvSpPr>
        <p:spPr>
          <a:xfrm>
            <a:off x="3476625" y="2999106"/>
            <a:ext cx="6096000" cy="859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583"/>
              </a:lnSpc>
            </a:pPr>
            <a:r>
              <a:rPr lang="en-US" sz="96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Thank You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13226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76DA5B-9D8D-8EDA-5412-F496604CDA94}"/>
              </a:ext>
            </a:extLst>
          </p:cNvPr>
          <p:cNvSpPr txBox="1"/>
          <p:nvPr/>
        </p:nvSpPr>
        <p:spPr>
          <a:xfrm>
            <a:off x="625999" y="564526"/>
            <a:ext cx="6774925" cy="6305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Business Objective &amp; Approach</a:t>
            </a:r>
            <a:endParaRPr lang="en-US" sz="3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B5DEFE-8420-D60B-4F43-177B1574F0B4}"/>
              </a:ext>
            </a:extLst>
          </p:cNvPr>
          <p:cNvSpPr txBox="1"/>
          <p:nvPr/>
        </p:nvSpPr>
        <p:spPr>
          <a:xfrm>
            <a:off x="625999" y="1370772"/>
            <a:ext cx="2774426" cy="42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Business Objective</a:t>
            </a:r>
            <a:endParaRPr 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ED4E1C-6023-FBEE-88EB-DE99F2B151D6}"/>
              </a:ext>
            </a:extLst>
          </p:cNvPr>
          <p:cNvSpPr txBox="1"/>
          <p:nvPr/>
        </p:nvSpPr>
        <p:spPr>
          <a:xfrm>
            <a:off x="625999" y="1791528"/>
            <a:ext cx="8718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i="0" dirty="0">
                <a:effectLst/>
                <a:latin typeface="-apple-system"/>
              </a:rPr>
              <a:t>RetailNova</a:t>
            </a:r>
            <a:r>
              <a:rPr lang="en-US" b="0" i="0" dirty="0">
                <a:effectLst/>
                <a:latin typeface="-apple-system"/>
              </a:rPr>
              <a:t> is a global e-commerce brand specializing in lifestyle and fashion products.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018E9A-29F3-3C50-A20A-54C1405B325F}"/>
              </a:ext>
            </a:extLst>
          </p:cNvPr>
          <p:cNvSpPr txBox="1"/>
          <p:nvPr/>
        </p:nvSpPr>
        <p:spPr>
          <a:xfrm>
            <a:off x="625999" y="2160860"/>
            <a:ext cx="9937226" cy="295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The business needs a performance tracking report for advertising campaigns running on Facebook and Instagram.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The report will provide visibility into campaign reach, engagement, conversions, and budget utilization. This will enable the marketing team to: </a:t>
            </a:r>
          </a:p>
          <a:p>
            <a:pPr lvl="1" algn="just">
              <a:lnSpc>
                <a:spcPct val="150000"/>
              </a:lnSpc>
            </a:pPr>
            <a:r>
              <a:rPr lang="en-US" dirty="0"/>
              <a:t>• Identify the most effective platform (Facebook vs Instagram). </a:t>
            </a:r>
          </a:p>
          <a:p>
            <a:pPr lvl="1" algn="just">
              <a:lnSpc>
                <a:spcPct val="150000"/>
              </a:lnSpc>
            </a:pPr>
            <a:r>
              <a:rPr lang="en-US" dirty="0"/>
              <a:t>• Track campaign ROI and optimize budget allocation. </a:t>
            </a:r>
          </a:p>
          <a:p>
            <a:pPr lvl="1" algn="just">
              <a:lnSpc>
                <a:spcPct val="150000"/>
              </a:lnSpc>
            </a:pPr>
            <a:r>
              <a:rPr lang="en-US" dirty="0"/>
              <a:t>• Understand audience engagement patterns.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5640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D5E9FE5-DCC1-BD93-1957-CBDD2BF7B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91000" cy="68580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E6EDA2E-D1C0-8017-8E81-44119CEBA7E7}"/>
              </a:ext>
            </a:extLst>
          </p:cNvPr>
          <p:cNvSpPr/>
          <p:nvPr/>
        </p:nvSpPr>
        <p:spPr>
          <a:xfrm>
            <a:off x="4466222" y="120611"/>
            <a:ext cx="512230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Facebook Performance Overview</a:t>
            </a:r>
            <a:endParaRPr lang="en-US" sz="2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A00C8D05-0F8E-0100-A5E3-4A0F02AB7F40}"/>
              </a:ext>
            </a:extLst>
          </p:cNvPr>
          <p:cNvSpPr/>
          <p:nvPr/>
        </p:nvSpPr>
        <p:spPr>
          <a:xfrm>
            <a:off x="4410802" y="904955"/>
            <a:ext cx="2349818" cy="552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43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216K</a:t>
            </a:r>
            <a:endParaRPr lang="en-US" sz="43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38F19838-EAAB-D97D-9366-27D69CDBAA89}"/>
              </a:ext>
            </a:extLst>
          </p:cNvPr>
          <p:cNvSpPr/>
          <p:nvPr/>
        </p:nvSpPr>
        <p:spPr>
          <a:xfrm>
            <a:off x="4528195" y="1471219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Impressions</a:t>
            </a:r>
            <a:endParaRPr lang="en-US" sz="15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67A1F17A-F9FB-835F-1648-BD5DFC20209D}"/>
              </a:ext>
            </a:extLst>
          </p:cNvPr>
          <p:cNvSpPr/>
          <p:nvPr/>
        </p:nvSpPr>
        <p:spPr>
          <a:xfrm>
            <a:off x="4400431" y="1843921"/>
            <a:ext cx="2349818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Strong reach across target audiences</a:t>
            </a:r>
            <a:endParaRPr lang="en-US" sz="13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74B019B9-3FDE-66D5-F552-4BFE77796FEB}"/>
              </a:ext>
            </a:extLst>
          </p:cNvPr>
          <p:cNvSpPr/>
          <p:nvPr/>
        </p:nvSpPr>
        <p:spPr>
          <a:xfrm>
            <a:off x="6828123" y="887155"/>
            <a:ext cx="2349937" cy="552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43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25.4K</a:t>
            </a:r>
            <a:endParaRPr lang="en-US" sz="43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657EBC3D-BC58-4AC0-1B8B-B3B56BACCAEF}"/>
              </a:ext>
            </a:extLst>
          </p:cNvPr>
          <p:cNvSpPr/>
          <p:nvPr/>
        </p:nvSpPr>
        <p:spPr>
          <a:xfrm>
            <a:off x="6867475" y="1463205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Clicks</a:t>
            </a:r>
            <a:endParaRPr lang="en-US" sz="155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A2176E66-3218-4BA4-0CD5-7F140903A042}"/>
              </a:ext>
            </a:extLst>
          </p:cNvPr>
          <p:cNvSpPr/>
          <p:nvPr/>
        </p:nvSpPr>
        <p:spPr>
          <a:xfrm>
            <a:off x="6953420" y="1843921"/>
            <a:ext cx="2349937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Exceptional engagement levels</a:t>
            </a:r>
            <a:endParaRPr lang="en-US" sz="1300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F5590969-9454-F465-4D39-637772D03466}"/>
              </a:ext>
            </a:extLst>
          </p:cNvPr>
          <p:cNvSpPr/>
          <p:nvPr/>
        </p:nvSpPr>
        <p:spPr>
          <a:xfrm>
            <a:off x="9399279" y="914659"/>
            <a:ext cx="2349818" cy="552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43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11.76%</a:t>
            </a:r>
            <a:endParaRPr lang="en-US" sz="435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63ACB4F7-6FFF-843C-08DF-C1BDCD4FF00B}"/>
              </a:ext>
            </a:extLst>
          </p:cNvPr>
          <p:cNvSpPr/>
          <p:nvPr/>
        </p:nvSpPr>
        <p:spPr>
          <a:xfrm>
            <a:off x="9588529" y="1453739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CTR</a:t>
            </a:r>
            <a:endParaRPr lang="en-US" sz="155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BE79C782-DD90-8763-682C-9414567E94E9}"/>
              </a:ext>
            </a:extLst>
          </p:cNvPr>
          <p:cNvSpPr/>
          <p:nvPr/>
        </p:nvSpPr>
        <p:spPr>
          <a:xfrm>
            <a:off x="9506528" y="1843920"/>
            <a:ext cx="2349818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5× above industry standard</a:t>
            </a:r>
            <a:endParaRPr lang="en-US" sz="1300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1B506BE2-5882-DFE2-4C2A-71092B4EF3C0}"/>
              </a:ext>
            </a:extLst>
          </p:cNvPr>
          <p:cNvSpPr/>
          <p:nvPr/>
        </p:nvSpPr>
        <p:spPr>
          <a:xfrm>
            <a:off x="6841152" y="2442388"/>
            <a:ext cx="2349937" cy="552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43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1.3K</a:t>
            </a:r>
            <a:endParaRPr lang="en-US" sz="435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9DF6F050-2A0B-9576-8EA0-13452E7B072B}"/>
              </a:ext>
            </a:extLst>
          </p:cNvPr>
          <p:cNvSpPr/>
          <p:nvPr/>
        </p:nvSpPr>
        <p:spPr>
          <a:xfrm>
            <a:off x="7101363" y="3069252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Purchases</a:t>
            </a:r>
            <a:endParaRPr lang="en-US" sz="1550" dirty="0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A4D4C6AF-B464-9DF4-15B5-3E0154B2C256}"/>
              </a:ext>
            </a:extLst>
          </p:cNvPr>
          <p:cNvSpPr/>
          <p:nvPr/>
        </p:nvSpPr>
        <p:spPr>
          <a:xfrm>
            <a:off x="6912054" y="3325771"/>
            <a:ext cx="2349937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Direct revenue generation</a:t>
            </a:r>
            <a:endParaRPr lang="en-US" sz="1300" dirty="0"/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0222F648-725B-30E4-9063-E6BE74C30AF2}"/>
              </a:ext>
            </a:extLst>
          </p:cNvPr>
          <p:cNvSpPr/>
          <p:nvPr/>
        </p:nvSpPr>
        <p:spPr>
          <a:xfrm>
            <a:off x="4982102" y="3988117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Platform Strengths</a:t>
            </a:r>
            <a:endParaRPr lang="en-US" sz="1550" dirty="0"/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7654195A-ED45-918D-C138-EE4E5D241730}"/>
              </a:ext>
            </a:extLst>
          </p:cNvPr>
          <p:cNvSpPr/>
          <p:nvPr/>
        </p:nvSpPr>
        <p:spPr>
          <a:xfrm>
            <a:off x="4982103" y="4365545"/>
            <a:ext cx="3764856" cy="14772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Facebook delivers superior volume and conversion efficiency with a 5.21% conversion rate from clicks. The platform excels at driving both awareness and purchase actions, making it ideal for performance-focused campaigns targeting immediate ROI.</a:t>
            </a:r>
            <a:endParaRPr lang="en-US" sz="1300" dirty="0"/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45ED777C-7D68-9DB7-8A45-5BC570F9BA2E}"/>
              </a:ext>
            </a:extLst>
          </p:cNvPr>
          <p:cNvSpPr/>
          <p:nvPr/>
        </p:nvSpPr>
        <p:spPr>
          <a:xfrm>
            <a:off x="9310432" y="3988116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Key Opportunity</a:t>
            </a:r>
            <a:endParaRPr lang="en-US" sz="1550" dirty="0"/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62C2D9E9-A7DA-11CB-B856-5F1446DD79F8}"/>
              </a:ext>
            </a:extLst>
          </p:cNvPr>
          <p:cNvSpPr/>
          <p:nvPr/>
        </p:nvSpPr>
        <p:spPr>
          <a:xfrm>
            <a:off x="9310432" y="4335283"/>
            <a:ext cx="2742009" cy="1608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Despite strong top-funnel performance, only 0.61% of impressions convert to purchases. This indicates significant potential for landing page optimization and retargeting strategies.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406818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2944942-899C-B84C-D472-D06A38D0E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5220" y="12032"/>
            <a:ext cx="4106779" cy="6845968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788DAC4-3C66-DFBA-A34E-933D185357B7}"/>
              </a:ext>
            </a:extLst>
          </p:cNvPr>
          <p:cNvSpPr/>
          <p:nvPr/>
        </p:nvSpPr>
        <p:spPr>
          <a:xfrm>
            <a:off x="255317" y="130590"/>
            <a:ext cx="5441156" cy="409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Instagram Performance Overview</a:t>
            </a:r>
            <a:endParaRPr lang="en-US" sz="25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13644207-CA91-86F9-1119-1DC0AFB08881}"/>
              </a:ext>
            </a:extLst>
          </p:cNvPr>
          <p:cNvSpPr/>
          <p:nvPr/>
        </p:nvSpPr>
        <p:spPr>
          <a:xfrm>
            <a:off x="221979" y="836274"/>
            <a:ext cx="2362081" cy="573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123.8K</a:t>
            </a:r>
            <a:endParaRPr lang="en-US" sz="45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43EA39DC-4127-DC38-8B84-6822AFC05297}"/>
              </a:ext>
            </a:extLst>
          </p:cNvPr>
          <p:cNvSpPr/>
          <p:nvPr/>
        </p:nvSpPr>
        <p:spPr>
          <a:xfrm>
            <a:off x="380094" y="1627326"/>
            <a:ext cx="2045851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Impressions</a:t>
            </a:r>
            <a:endParaRPr lang="en-US" sz="16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7C82A527-C015-E644-701A-60EC3B8F8A3B}"/>
              </a:ext>
            </a:extLst>
          </p:cNvPr>
          <p:cNvSpPr/>
          <p:nvPr/>
        </p:nvSpPr>
        <p:spPr>
          <a:xfrm>
            <a:off x="221979" y="1987252"/>
            <a:ext cx="2362081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Focused visual engagement</a:t>
            </a:r>
            <a:endParaRPr lang="en-US" sz="13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558ACF60-F54B-626E-ED33-BBE113EBD256}"/>
              </a:ext>
            </a:extLst>
          </p:cNvPr>
          <p:cNvSpPr/>
          <p:nvPr/>
        </p:nvSpPr>
        <p:spPr>
          <a:xfrm>
            <a:off x="2801349" y="836274"/>
            <a:ext cx="2362081" cy="573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14.7K</a:t>
            </a:r>
            <a:endParaRPr lang="en-US" sz="450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9B8F2F65-893E-C73B-2159-0E11F38A6BA0}"/>
              </a:ext>
            </a:extLst>
          </p:cNvPr>
          <p:cNvSpPr/>
          <p:nvPr/>
        </p:nvSpPr>
        <p:spPr>
          <a:xfrm>
            <a:off x="2959464" y="1627326"/>
            <a:ext cx="2045851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Clicks</a:t>
            </a:r>
            <a:endParaRPr lang="en-US" sz="16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0FAE693C-D706-2653-664B-2C3B868906A4}"/>
              </a:ext>
            </a:extLst>
          </p:cNvPr>
          <p:cNvSpPr/>
          <p:nvPr/>
        </p:nvSpPr>
        <p:spPr>
          <a:xfrm>
            <a:off x="2801349" y="1987252"/>
            <a:ext cx="2362081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Strong interest signals</a:t>
            </a:r>
            <a:endParaRPr lang="en-US" sz="1350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82686601-5A7E-4079-5C20-6F194BF50803}"/>
              </a:ext>
            </a:extLst>
          </p:cNvPr>
          <p:cNvSpPr/>
          <p:nvPr/>
        </p:nvSpPr>
        <p:spPr>
          <a:xfrm>
            <a:off x="5380719" y="836274"/>
            <a:ext cx="2362081" cy="573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11.86%</a:t>
            </a:r>
            <a:endParaRPr lang="en-US" sz="450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5BAB72D6-31B3-C0CF-0299-7FFD20401633}"/>
              </a:ext>
            </a:extLst>
          </p:cNvPr>
          <p:cNvSpPr/>
          <p:nvPr/>
        </p:nvSpPr>
        <p:spPr>
          <a:xfrm>
            <a:off x="5538834" y="1627326"/>
            <a:ext cx="2045851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CTR</a:t>
            </a:r>
            <a:endParaRPr lang="en-US" sz="160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5D7C5C4E-5318-694D-07F6-7A81C57DAA06}"/>
              </a:ext>
            </a:extLst>
          </p:cNvPr>
          <p:cNvSpPr/>
          <p:nvPr/>
        </p:nvSpPr>
        <p:spPr>
          <a:xfrm>
            <a:off x="5380719" y="1987252"/>
            <a:ext cx="2362081" cy="556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Matching Facebook performance</a:t>
            </a:r>
            <a:endParaRPr lang="en-US" sz="1350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3FEAFA0D-FA83-9F89-E91B-02571D7C0869}"/>
              </a:ext>
            </a:extLst>
          </p:cNvPr>
          <p:cNvSpPr/>
          <p:nvPr/>
        </p:nvSpPr>
        <p:spPr>
          <a:xfrm>
            <a:off x="2801349" y="2978447"/>
            <a:ext cx="2362081" cy="573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708</a:t>
            </a:r>
            <a:endParaRPr lang="en-US" sz="45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2072091B-034A-AAE1-FFEA-82176FD6F6F4}"/>
              </a:ext>
            </a:extLst>
          </p:cNvPr>
          <p:cNvSpPr/>
          <p:nvPr/>
        </p:nvSpPr>
        <p:spPr>
          <a:xfrm>
            <a:off x="2959464" y="3769498"/>
            <a:ext cx="2045851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Purchases</a:t>
            </a:r>
            <a:endParaRPr lang="en-US" sz="1600" dirty="0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E4DD3173-F0BD-3963-25CA-CAF9E852BD53}"/>
              </a:ext>
            </a:extLst>
          </p:cNvPr>
          <p:cNvSpPr/>
          <p:nvPr/>
        </p:nvSpPr>
        <p:spPr>
          <a:xfrm>
            <a:off x="2801349" y="4129424"/>
            <a:ext cx="2362081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Quality conversions</a:t>
            </a:r>
            <a:endParaRPr lang="en-US" sz="1350" dirty="0"/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40CC4F43-189A-7F0E-D861-5B148EDE609F}"/>
              </a:ext>
            </a:extLst>
          </p:cNvPr>
          <p:cNvSpPr/>
          <p:nvPr/>
        </p:nvSpPr>
        <p:spPr>
          <a:xfrm>
            <a:off x="221979" y="4777124"/>
            <a:ext cx="2045851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Brand Impact</a:t>
            </a:r>
            <a:endParaRPr lang="en-US" sz="1600" dirty="0"/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E5603238-1233-1EAE-5617-D29AD3BA0420}"/>
              </a:ext>
            </a:extLst>
          </p:cNvPr>
          <p:cNvSpPr/>
          <p:nvPr/>
        </p:nvSpPr>
        <p:spPr>
          <a:xfrm>
            <a:off x="221979" y="5206582"/>
            <a:ext cx="2753916" cy="1391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buNone/>
            </a:pPr>
            <a:r>
              <a:rPr lang="en-US" sz="13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Instagram excels in visual storytelling with a 13.60% engagement rate. The platform drives strong brand awareness and consideration among aesthetically-focused audiences.</a:t>
            </a:r>
            <a:endParaRPr lang="en-US" sz="1350" dirty="0"/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EF175EA3-4473-55E5-5AEA-59535A20F8A5}"/>
              </a:ext>
            </a:extLst>
          </p:cNvPr>
          <p:cNvSpPr/>
          <p:nvPr/>
        </p:nvSpPr>
        <p:spPr>
          <a:xfrm>
            <a:off x="3407615" y="4777124"/>
            <a:ext cx="2045851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Conversion Insight</a:t>
            </a:r>
            <a:endParaRPr lang="en-US" sz="1600" dirty="0"/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2B02473A-4A05-FDAD-CF36-D100DCD126EC}"/>
              </a:ext>
            </a:extLst>
          </p:cNvPr>
          <p:cNvSpPr/>
          <p:nvPr/>
        </p:nvSpPr>
        <p:spPr>
          <a:xfrm>
            <a:off x="3407615" y="5206582"/>
            <a:ext cx="4342924" cy="1391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buNone/>
            </a:pPr>
            <a:r>
              <a:rPr lang="en-US" sz="13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With a 4.82% conversion rate and 0.57% purchase rate, Instagram performs slightly below Facebook in direct conversions. This suggests the platform is better suited for top-funnel awareness and mid-funnel engagement, requiring stronger retargeting to capture purchase intent.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986611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C9097-FFCF-3EBA-E5D7-1B8A24BDF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" y="446087"/>
            <a:ext cx="7058025" cy="234950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Audience Insights – Facebook &amp; Instagram</a:t>
            </a:r>
            <a:br>
              <a:rPr lang="en-US" sz="2800" dirty="0"/>
            </a:b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6B318-4B14-13AC-4ED9-176593C5FA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9640" y="681037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Facebook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7C68F8-E189-3A60-44EB-CAEA9DCB7A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76926" y="771232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Instagram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E14E45-390E-32D3-65E1-9ACA3FE90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1" y="1289590"/>
            <a:ext cx="2486581" cy="22619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7DDF2C-5C8D-1AE5-E625-018AC1A13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33" y="4006706"/>
            <a:ext cx="4048690" cy="19243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B01D4C-D919-2677-4632-529F0CB83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6926" y="1289590"/>
            <a:ext cx="2410161" cy="19719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A8A239D-A551-9E87-306B-DB673C246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006706"/>
            <a:ext cx="4048690" cy="19433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2B391D-32A7-9538-85F4-57B607A0598B}"/>
              </a:ext>
            </a:extLst>
          </p:cNvPr>
          <p:cNvSpPr/>
          <p:nvPr/>
        </p:nvSpPr>
        <p:spPr>
          <a:xfrm>
            <a:off x="1914525" y="3317260"/>
            <a:ext cx="409575" cy="2234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BE912B-C1B2-96D1-6DC2-F3A3C123DAA6}"/>
              </a:ext>
            </a:extLst>
          </p:cNvPr>
          <p:cNvSpPr/>
          <p:nvPr/>
        </p:nvSpPr>
        <p:spPr>
          <a:xfrm>
            <a:off x="7482058" y="3038061"/>
            <a:ext cx="409575" cy="2234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5610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532CDD-DECC-B411-1608-0BD604C75D16}"/>
              </a:ext>
            </a:extLst>
          </p:cNvPr>
          <p:cNvSpPr txBox="1"/>
          <p:nvPr/>
        </p:nvSpPr>
        <p:spPr>
          <a:xfrm>
            <a:off x="295275" y="248335"/>
            <a:ext cx="55054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Audience Insights – Facebook &amp; Instagram</a:t>
            </a:r>
            <a:endParaRPr lang="en-IN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B1DBDD-E52F-3DD1-82A3-F8C02D624D34}"/>
              </a:ext>
            </a:extLst>
          </p:cNvPr>
          <p:cNvSpPr txBox="1"/>
          <p:nvPr/>
        </p:nvSpPr>
        <p:spPr>
          <a:xfrm>
            <a:off x="295274" y="948541"/>
            <a:ext cx="11630025" cy="4619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US" b="1" dirty="0"/>
              <a:t>Overall Findings</a:t>
            </a:r>
            <a:endParaRPr lang="en-US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Both platforms show a </a:t>
            </a:r>
            <a:r>
              <a:rPr lang="en-US" b="1" dirty="0"/>
              <a:t>consistent female-dominant audience</a:t>
            </a:r>
            <a:r>
              <a:rPr lang="en-US" dirty="0"/>
              <a:t>, with women contributing the majority of engagements across Meta Ads.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Core audience age range is </a:t>
            </a:r>
            <a:r>
              <a:rPr lang="en-US" b="1" dirty="0"/>
              <a:t>18–30</a:t>
            </a:r>
            <a:r>
              <a:rPr lang="en-US" dirty="0"/>
              <a:t>, representing </a:t>
            </a:r>
            <a:r>
              <a:rPr lang="en-US" dirty="0" err="1"/>
              <a:t>RetailNova’s</a:t>
            </a:r>
            <a:r>
              <a:rPr lang="en-US" dirty="0"/>
              <a:t> strongest shopper demographic.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This segment responds best to lifestyle, fashion, and visual content — perfectly aligned with </a:t>
            </a:r>
            <a:r>
              <a:rPr lang="en-US" dirty="0" err="1"/>
              <a:t>RetailNova’s</a:t>
            </a:r>
            <a:r>
              <a:rPr lang="en-US" dirty="0"/>
              <a:t> product category.</a:t>
            </a:r>
          </a:p>
          <a:p>
            <a:pPr algn="just">
              <a:lnSpc>
                <a:spcPct val="150000"/>
              </a:lnSpc>
            </a:pPr>
            <a:endParaRPr lang="en-US" dirty="0"/>
          </a:p>
          <a:p>
            <a:pPr algn="just">
              <a:lnSpc>
                <a:spcPct val="150000"/>
              </a:lnSpc>
              <a:buNone/>
            </a:pPr>
            <a:r>
              <a:rPr lang="en-US" b="1" dirty="0"/>
              <a:t>Platform Variation</a:t>
            </a:r>
            <a:endParaRPr lang="en-US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Facebook</a:t>
            </a:r>
            <a:r>
              <a:rPr lang="en-US" dirty="0"/>
              <a:t> skews slightly older within the same bracket, with strong engagement from </a:t>
            </a:r>
            <a:r>
              <a:rPr lang="en-US" b="1" dirty="0"/>
              <a:t>18–35</a:t>
            </a:r>
            <a:r>
              <a:rPr lang="en-US" dirty="0"/>
              <a:t>, including a noticeable secondary lift from 30–35.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Instagram</a:t>
            </a:r>
            <a:r>
              <a:rPr lang="en-US" dirty="0"/>
              <a:t> skews younger, strongest in </a:t>
            </a:r>
            <a:r>
              <a:rPr lang="en-US" b="1" dirty="0"/>
              <a:t>18–25</a:t>
            </a:r>
            <a:r>
              <a:rPr lang="en-US" dirty="0"/>
              <a:t>, driven by high Story and Reels engagement.</a:t>
            </a:r>
          </a:p>
        </p:txBody>
      </p:sp>
    </p:spTree>
    <p:extLst>
      <p:ext uri="{BB962C8B-B14F-4D97-AF65-F5344CB8AC3E}">
        <p14:creationId xmlns:p14="http://schemas.microsoft.com/office/powerpoint/2010/main" val="62607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0D031-9188-7CA9-DE6D-2CE1629D0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523081"/>
            <a:ext cx="8791575" cy="315912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Time Trends: Facebook &amp; Instagram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3470E-0C82-28CF-18A4-61106F27FB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7650" y="838993"/>
            <a:ext cx="1304925" cy="3897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Facebook</a:t>
            </a:r>
          </a:p>
          <a:p>
            <a:pPr marL="0" indent="0">
              <a:buNone/>
            </a:pPr>
            <a:endParaRPr lang="en-US" sz="2000" dirty="0">
              <a:solidFill>
                <a:srgbClr val="D73AD7"/>
              </a:solidFill>
              <a:latin typeface="Source Serif 4 Semi Bold" pitchFamily="34" charset="0"/>
              <a:ea typeface="Source Serif 4 Semi Bold" pitchFamily="34" charset="-122"/>
              <a:cs typeface="Source Serif 4 Semi Bold" pitchFamily="34" charset="-120"/>
            </a:endParaRP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CBE3FB-85A9-1A80-D328-AB31AA74A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0775" y="838994"/>
            <a:ext cx="1304925" cy="3897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Instagram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ED5848-0E90-F6CB-0807-9116B42A8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351106"/>
            <a:ext cx="3661909" cy="26970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F8B8F5-F764-4FC1-DF41-19C1C81E1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553" y="1351105"/>
            <a:ext cx="3562772" cy="26970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B5438E-A553-F8A7-24C5-71B66C4D91D5}"/>
              </a:ext>
            </a:extLst>
          </p:cNvPr>
          <p:cNvSpPr/>
          <p:nvPr/>
        </p:nvSpPr>
        <p:spPr>
          <a:xfrm>
            <a:off x="571500" y="1819275"/>
            <a:ext cx="3028950" cy="2571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9FA638-D9E8-FA68-6D5B-588C60B2348B}"/>
              </a:ext>
            </a:extLst>
          </p:cNvPr>
          <p:cNvSpPr/>
          <p:nvPr/>
        </p:nvSpPr>
        <p:spPr>
          <a:xfrm>
            <a:off x="6467474" y="1685925"/>
            <a:ext cx="3267075" cy="2571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EC93488-CF94-C379-2CD9-103E97C7C9A2}"/>
              </a:ext>
            </a:extLst>
          </p:cNvPr>
          <p:cNvSpPr/>
          <p:nvPr/>
        </p:nvSpPr>
        <p:spPr>
          <a:xfrm>
            <a:off x="1000125" y="3257550"/>
            <a:ext cx="247650" cy="24765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63AB5D-37DB-62D8-68A3-01E626ABAE85}"/>
              </a:ext>
            </a:extLst>
          </p:cNvPr>
          <p:cNvSpPr/>
          <p:nvPr/>
        </p:nvSpPr>
        <p:spPr>
          <a:xfrm>
            <a:off x="2952750" y="3133724"/>
            <a:ext cx="247650" cy="24765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411E79A-F9E7-D414-F9F8-6B2B71B40338}"/>
              </a:ext>
            </a:extLst>
          </p:cNvPr>
          <p:cNvSpPr/>
          <p:nvPr/>
        </p:nvSpPr>
        <p:spPr>
          <a:xfrm>
            <a:off x="7038975" y="3305175"/>
            <a:ext cx="247650" cy="24765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C3C363D-E293-F286-2CA5-B3299F865CE0}"/>
              </a:ext>
            </a:extLst>
          </p:cNvPr>
          <p:cNvSpPr/>
          <p:nvPr/>
        </p:nvSpPr>
        <p:spPr>
          <a:xfrm>
            <a:off x="9039225" y="3181350"/>
            <a:ext cx="247650" cy="24765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077432-2AF5-095B-E316-D7BEBCBBC4A7}"/>
              </a:ext>
            </a:extLst>
          </p:cNvPr>
          <p:cNvSpPr txBox="1"/>
          <p:nvPr/>
        </p:nvSpPr>
        <p:spPr>
          <a:xfrm>
            <a:off x="247650" y="4264680"/>
            <a:ext cx="48958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b="1" dirty="0"/>
              <a:t>Weekly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Very stable week-over-week (no major drop-offs)</a:t>
            </a:r>
          </a:p>
          <a:p>
            <a:pPr algn="just">
              <a:buNone/>
            </a:pPr>
            <a:r>
              <a:rPr lang="en-US" b="1" dirty="0"/>
              <a:t>Hourly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Engagement peaks: </a:t>
            </a:r>
            <a:r>
              <a:rPr lang="en-US" b="1" dirty="0"/>
              <a:t>3 PM – 8 PM</a:t>
            </a: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Early afternoon (1–3 PM) warm-up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Mornings (8–11 AM) consistently weak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FD114F-A2B2-E888-9419-F77266E0C40B}"/>
              </a:ext>
            </a:extLst>
          </p:cNvPr>
          <p:cNvSpPr txBox="1"/>
          <p:nvPr/>
        </p:nvSpPr>
        <p:spPr>
          <a:xfrm>
            <a:off x="6467474" y="4264680"/>
            <a:ext cx="547687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b="1" dirty="0"/>
              <a:t>Weekly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Slightly more variation than Facebook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Still generally stable, no major dips</a:t>
            </a:r>
          </a:p>
          <a:p>
            <a:pPr algn="just">
              <a:buNone/>
            </a:pPr>
            <a:r>
              <a:rPr lang="en-US" b="1" dirty="0"/>
              <a:t>Hourly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Peaks: </a:t>
            </a:r>
            <a:r>
              <a:rPr lang="en-US" b="1" dirty="0"/>
              <a:t>5 PM – 10 PM</a:t>
            </a: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Late evening performance is </a:t>
            </a:r>
            <a:r>
              <a:rPr lang="en-US" b="1" dirty="0"/>
              <a:t>stronger on Instagram than Facebook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48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99D180-5C4A-4935-D3A6-ED74DF4C6CA2}"/>
              </a:ext>
            </a:extLst>
          </p:cNvPr>
          <p:cNvSpPr txBox="1"/>
          <p:nvPr/>
        </p:nvSpPr>
        <p:spPr>
          <a:xfrm>
            <a:off x="381001" y="162610"/>
            <a:ext cx="6829424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AD Type Performance: Facebook &amp; Instagram	 </a:t>
            </a:r>
            <a:br>
              <a:rPr lang="en-US" sz="2000" dirty="0"/>
            </a:br>
            <a:endParaRPr lang="en-IN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E88388-7C6E-05E0-98F6-12981486C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475" y="1726613"/>
            <a:ext cx="1970178" cy="19760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A9065AE-C768-9839-E44C-1419C029B729}"/>
              </a:ext>
            </a:extLst>
          </p:cNvPr>
          <p:cNvSpPr txBox="1"/>
          <p:nvPr/>
        </p:nvSpPr>
        <p:spPr>
          <a:xfrm>
            <a:off x="476250" y="808941"/>
            <a:ext cx="1200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Facebook</a:t>
            </a:r>
            <a:endParaRPr lang="en-US" sz="1800" dirty="0">
              <a:solidFill>
                <a:srgbClr val="D73AD7"/>
              </a:solidFill>
              <a:latin typeface="Source Serif 4 Semi Bold" pitchFamily="34" charset="0"/>
              <a:ea typeface="Source Serif 4 Semi Bold" pitchFamily="34" charset="-122"/>
              <a:cs typeface="Source Serif 4 Semi Bold" pitchFamily="34" charset="-12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2F8D13-D582-1130-5483-C8FB2ADBC88C}"/>
              </a:ext>
            </a:extLst>
          </p:cNvPr>
          <p:cNvSpPr txBox="1"/>
          <p:nvPr/>
        </p:nvSpPr>
        <p:spPr>
          <a:xfrm>
            <a:off x="7553325" y="808941"/>
            <a:ext cx="13335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Instagram</a:t>
            </a:r>
            <a:endParaRPr lang="en-US" sz="1800" dirty="0">
              <a:solidFill>
                <a:srgbClr val="D73AD7"/>
              </a:solidFill>
              <a:latin typeface="Source Serif 4 Semi Bold" pitchFamily="34" charset="0"/>
              <a:ea typeface="Source Serif 4 Semi Bold" pitchFamily="34" charset="-122"/>
              <a:cs typeface="Source Serif 4 Semi Bold" pitchFamily="34" charset="-12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EED280C-EA87-95E5-82E9-0E71B8020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5798" y="1726613"/>
            <a:ext cx="1970178" cy="1976024"/>
          </a:xfrm>
          <a:prstGeom prst="rect">
            <a:avLst/>
          </a:prstGeom>
        </p:spPr>
      </p:pic>
      <p:sp>
        <p:nvSpPr>
          <p:cNvPr id="19" name="Text 7">
            <a:extLst>
              <a:ext uri="{FF2B5EF4-FFF2-40B4-BE49-F238E27FC236}">
                <a16:creationId xmlns:a16="http://schemas.microsoft.com/office/drawing/2014/main" id="{653845C0-ABEF-5F4F-6EB7-022EA390B432}"/>
              </a:ext>
            </a:extLst>
          </p:cNvPr>
          <p:cNvSpPr/>
          <p:nvPr/>
        </p:nvSpPr>
        <p:spPr>
          <a:xfrm>
            <a:off x="260427" y="1792752"/>
            <a:ext cx="1014166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Video Ads</a:t>
            </a:r>
            <a:endParaRPr lang="en-US" sz="1400" dirty="0"/>
          </a:p>
        </p:txBody>
      </p:sp>
      <p:sp>
        <p:nvSpPr>
          <p:cNvPr id="20" name="Text 8">
            <a:extLst>
              <a:ext uri="{FF2B5EF4-FFF2-40B4-BE49-F238E27FC236}">
                <a16:creationId xmlns:a16="http://schemas.microsoft.com/office/drawing/2014/main" id="{6BA2A17B-D331-CB8F-235D-4248A01226E5}"/>
              </a:ext>
            </a:extLst>
          </p:cNvPr>
          <p:cNvSpPr/>
          <p:nvPr/>
        </p:nvSpPr>
        <p:spPr>
          <a:xfrm>
            <a:off x="-293779" y="2008196"/>
            <a:ext cx="1970179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CTR: 11.78% | CR: 5.56%</a:t>
            </a:r>
            <a:endParaRPr lang="en-US" sz="1200" dirty="0"/>
          </a:p>
        </p:txBody>
      </p:sp>
      <p:sp>
        <p:nvSpPr>
          <p:cNvPr id="21" name="Text 7">
            <a:extLst>
              <a:ext uri="{FF2B5EF4-FFF2-40B4-BE49-F238E27FC236}">
                <a16:creationId xmlns:a16="http://schemas.microsoft.com/office/drawing/2014/main" id="{51CA1D1C-23A0-2636-3BF9-DB78A4E2CF02}"/>
              </a:ext>
            </a:extLst>
          </p:cNvPr>
          <p:cNvSpPr/>
          <p:nvPr/>
        </p:nvSpPr>
        <p:spPr>
          <a:xfrm>
            <a:off x="6070677" y="1792752"/>
            <a:ext cx="1014166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Video Ads</a:t>
            </a:r>
            <a:endParaRPr lang="en-US" sz="1400" dirty="0"/>
          </a:p>
        </p:txBody>
      </p:sp>
      <p:sp>
        <p:nvSpPr>
          <p:cNvPr id="22" name="Text 8">
            <a:extLst>
              <a:ext uri="{FF2B5EF4-FFF2-40B4-BE49-F238E27FC236}">
                <a16:creationId xmlns:a16="http://schemas.microsoft.com/office/drawing/2014/main" id="{B6691426-9958-F9C2-1D41-1124EEB523F3}"/>
              </a:ext>
            </a:extLst>
          </p:cNvPr>
          <p:cNvSpPr/>
          <p:nvPr/>
        </p:nvSpPr>
        <p:spPr>
          <a:xfrm>
            <a:off x="5516471" y="2008196"/>
            <a:ext cx="1970179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CTR: 11.88% | CR: 5.56%</a:t>
            </a:r>
            <a:endParaRPr lang="en-US" sz="1200" dirty="0"/>
          </a:p>
        </p:txBody>
      </p:sp>
      <p:sp>
        <p:nvSpPr>
          <p:cNvPr id="23" name="Text 13">
            <a:extLst>
              <a:ext uri="{FF2B5EF4-FFF2-40B4-BE49-F238E27FC236}">
                <a16:creationId xmlns:a16="http://schemas.microsoft.com/office/drawing/2014/main" id="{5BB3A3EB-2FE3-F8E1-CD41-694CBD032A04}"/>
              </a:ext>
            </a:extLst>
          </p:cNvPr>
          <p:cNvSpPr/>
          <p:nvPr/>
        </p:nvSpPr>
        <p:spPr>
          <a:xfrm>
            <a:off x="260427" y="3063609"/>
            <a:ext cx="1014166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Static Image</a:t>
            </a:r>
            <a:endParaRPr lang="en-US" sz="1400" dirty="0"/>
          </a:p>
        </p:txBody>
      </p:sp>
      <p:sp>
        <p:nvSpPr>
          <p:cNvPr id="24" name="Text 14">
            <a:extLst>
              <a:ext uri="{FF2B5EF4-FFF2-40B4-BE49-F238E27FC236}">
                <a16:creationId xmlns:a16="http://schemas.microsoft.com/office/drawing/2014/main" id="{4F8B4143-2CEF-0E76-E938-148ED6D6ED20}"/>
              </a:ext>
            </a:extLst>
          </p:cNvPr>
          <p:cNvSpPr/>
          <p:nvPr/>
        </p:nvSpPr>
        <p:spPr>
          <a:xfrm>
            <a:off x="-418353" y="3275885"/>
            <a:ext cx="1970179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CTR: 11.23% | CR: 5.23%</a:t>
            </a:r>
            <a:endParaRPr lang="en-US" sz="1200" dirty="0"/>
          </a:p>
        </p:txBody>
      </p:sp>
      <p:sp>
        <p:nvSpPr>
          <p:cNvPr id="25" name="Text 13">
            <a:extLst>
              <a:ext uri="{FF2B5EF4-FFF2-40B4-BE49-F238E27FC236}">
                <a16:creationId xmlns:a16="http://schemas.microsoft.com/office/drawing/2014/main" id="{0128ED47-6805-1353-150D-78B077958728}"/>
              </a:ext>
            </a:extLst>
          </p:cNvPr>
          <p:cNvSpPr/>
          <p:nvPr/>
        </p:nvSpPr>
        <p:spPr>
          <a:xfrm>
            <a:off x="6323884" y="3116738"/>
            <a:ext cx="1014166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Static Image</a:t>
            </a:r>
            <a:endParaRPr lang="en-US" sz="1400" dirty="0"/>
          </a:p>
        </p:txBody>
      </p:sp>
      <p:sp>
        <p:nvSpPr>
          <p:cNvPr id="26" name="Text 14">
            <a:extLst>
              <a:ext uri="{FF2B5EF4-FFF2-40B4-BE49-F238E27FC236}">
                <a16:creationId xmlns:a16="http://schemas.microsoft.com/office/drawing/2014/main" id="{4069CEB7-9CD9-CBFE-11D7-AFB5ED450FFC}"/>
              </a:ext>
            </a:extLst>
          </p:cNvPr>
          <p:cNvSpPr/>
          <p:nvPr/>
        </p:nvSpPr>
        <p:spPr>
          <a:xfrm>
            <a:off x="5645104" y="3329014"/>
            <a:ext cx="1970179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CTR: 12.14% | CR: 4.62%</a:t>
            </a:r>
            <a:endParaRPr lang="en-US" sz="12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A48B568-74B2-88D6-D875-B7452F1C63BB}"/>
              </a:ext>
            </a:extLst>
          </p:cNvPr>
          <p:cNvCxnSpPr>
            <a:cxnSpLocks/>
          </p:cNvCxnSpPr>
          <p:nvPr/>
        </p:nvCxnSpPr>
        <p:spPr>
          <a:xfrm>
            <a:off x="5516471" y="993607"/>
            <a:ext cx="0" cy="3020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9">
            <a:extLst>
              <a:ext uri="{FF2B5EF4-FFF2-40B4-BE49-F238E27FC236}">
                <a16:creationId xmlns:a16="http://schemas.microsoft.com/office/drawing/2014/main" id="{04FD2A73-26B8-0805-C69A-1F267B202D78}"/>
              </a:ext>
            </a:extLst>
          </p:cNvPr>
          <p:cNvSpPr/>
          <p:nvPr/>
        </p:nvSpPr>
        <p:spPr>
          <a:xfrm>
            <a:off x="4147944" y="1792751"/>
            <a:ext cx="966720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Stories</a:t>
            </a:r>
            <a:endParaRPr lang="en-US" sz="1400" dirty="0"/>
          </a:p>
        </p:txBody>
      </p:sp>
      <p:sp>
        <p:nvSpPr>
          <p:cNvPr id="30" name="Text 10">
            <a:extLst>
              <a:ext uri="{FF2B5EF4-FFF2-40B4-BE49-F238E27FC236}">
                <a16:creationId xmlns:a16="http://schemas.microsoft.com/office/drawing/2014/main" id="{1CF58862-F9B3-DCFF-25EE-5ED6DEC63C78}"/>
              </a:ext>
            </a:extLst>
          </p:cNvPr>
          <p:cNvSpPr/>
          <p:nvPr/>
        </p:nvSpPr>
        <p:spPr>
          <a:xfrm>
            <a:off x="3767096" y="2008195"/>
            <a:ext cx="1878008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CTR: 11.35% | CR: 5.63%</a:t>
            </a:r>
            <a:endParaRPr lang="en-US" sz="1200" dirty="0"/>
          </a:p>
        </p:txBody>
      </p:sp>
      <p:sp>
        <p:nvSpPr>
          <p:cNvPr id="31" name="Text 9">
            <a:extLst>
              <a:ext uri="{FF2B5EF4-FFF2-40B4-BE49-F238E27FC236}">
                <a16:creationId xmlns:a16="http://schemas.microsoft.com/office/drawing/2014/main" id="{3935FE15-8CF9-A676-E1F1-371A8580F86F}"/>
              </a:ext>
            </a:extLst>
          </p:cNvPr>
          <p:cNvSpPr/>
          <p:nvPr/>
        </p:nvSpPr>
        <p:spPr>
          <a:xfrm>
            <a:off x="10335972" y="1792751"/>
            <a:ext cx="966720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Stories</a:t>
            </a:r>
            <a:endParaRPr lang="en-US" sz="1400" dirty="0"/>
          </a:p>
        </p:txBody>
      </p:sp>
      <p:sp>
        <p:nvSpPr>
          <p:cNvPr id="32" name="Text 10">
            <a:extLst>
              <a:ext uri="{FF2B5EF4-FFF2-40B4-BE49-F238E27FC236}">
                <a16:creationId xmlns:a16="http://schemas.microsoft.com/office/drawing/2014/main" id="{FAB01D10-E1F7-F647-D056-D23F9B8C0F46}"/>
              </a:ext>
            </a:extLst>
          </p:cNvPr>
          <p:cNvSpPr/>
          <p:nvPr/>
        </p:nvSpPr>
        <p:spPr>
          <a:xfrm>
            <a:off x="9955124" y="2008195"/>
            <a:ext cx="1878008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CTR: 11.23% | CR: 5.46%</a:t>
            </a:r>
            <a:endParaRPr lang="en-US" sz="1200" dirty="0"/>
          </a:p>
        </p:txBody>
      </p:sp>
      <p:sp>
        <p:nvSpPr>
          <p:cNvPr id="33" name="Text 11">
            <a:extLst>
              <a:ext uri="{FF2B5EF4-FFF2-40B4-BE49-F238E27FC236}">
                <a16:creationId xmlns:a16="http://schemas.microsoft.com/office/drawing/2014/main" id="{8CCA36FE-2DFB-FBC9-31DB-7FFDE3599F4E}"/>
              </a:ext>
            </a:extLst>
          </p:cNvPr>
          <p:cNvSpPr/>
          <p:nvPr/>
        </p:nvSpPr>
        <p:spPr>
          <a:xfrm>
            <a:off x="4186997" y="3007081"/>
            <a:ext cx="1014164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Carousel</a:t>
            </a:r>
            <a:endParaRPr lang="en-US" sz="1400" dirty="0"/>
          </a:p>
        </p:txBody>
      </p:sp>
      <p:sp>
        <p:nvSpPr>
          <p:cNvPr id="34" name="Text 12">
            <a:extLst>
              <a:ext uri="{FF2B5EF4-FFF2-40B4-BE49-F238E27FC236}">
                <a16:creationId xmlns:a16="http://schemas.microsoft.com/office/drawing/2014/main" id="{DAE5AA96-6979-F7D6-D16A-613C7294B0FA}"/>
              </a:ext>
            </a:extLst>
          </p:cNvPr>
          <p:cNvSpPr/>
          <p:nvPr/>
        </p:nvSpPr>
        <p:spPr>
          <a:xfrm>
            <a:off x="3767093" y="3245206"/>
            <a:ext cx="1970175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CTR: 11.08% | CR: 5.24%</a:t>
            </a:r>
            <a:endParaRPr lang="en-US" sz="1200" dirty="0"/>
          </a:p>
        </p:txBody>
      </p:sp>
      <p:sp>
        <p:nvSpPr>
          <p:cNvPr id="35" name="Text 11">
            <a:extLst>
              <a:ext uri="{FF2B5EF4-FFF2-40B4-BE49-F238E27FC236}">
                <a16:creationId xmlns:a16="http://schemas.microsoft.com/office/drawing/2014/main" id="{75F61C56-E160-2EBD-ED40-DF66EBAA5CE2}"/>
              </a:ext>
            </a:extLst>
          </p:cNvPr>
          <p:cNvSpPr/>
          <p:nvPr/>
        </p:nvSpPr>
        <p:spPr>
          <a:xfrm>
            <a:off x="10523628" y="3115535"/>
            <a:ext cx="1014164" cy="258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Carousel</a:t>
            </a:r>
            <a:endParaRPr lang="en-US" sz="1400" dirty="0"/>
          </a:p>
        </p:txBody>
      </p:sp>
      <p:sp>
        <p:nvSpPr>
          <p:cNvPr id="36" name="Text 12">
            <a:extLst>
              <a:ext uri="{FF2B5EF4-FFF2-40B4-BE49-F238E27FC236}">
                <a16:creationId xmlns:a16="http://schemas.microsoft.com/office/drawing/2014/main" id="{EE74152F-E2C0-A33F-E91E-6CD761B972E0}"/>
              </a:ext>
            </a:extLst>
          </p:cNvPr>
          <p:cNvSpPr/>
          <p:nvPr/>
        </p:nvSpPr>
        <p:spPr>
          <a:xfrm>
            <a:off x="10103724" y="3353660"/>
            <a:ext cx="1970175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CTR: 11.69% | CR: 4.60%</a:t>
            </a:r>
            <a:endParaRPr 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6E8E82-AAB6-60B7-E695-857E421DE8D3}"/>
              </a:ext>
            </a:extLst>
          </p:cNvPr>
          <p:cNvSpPr txBox="1"/>
          <p:nvPr/>
        </p:nvSpPr>
        <p:spPr>
          <a:xfrm>
            <a:off x="177483" y="4219445"/>
            <a:ext cx="1165564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dirty="0"/>
              <a:t>Across both platforms, </a:t>
            </a:r>
            <a:r>
              <a:rPr lang="en-US" b="1" dirty="0"/>
              <a:t>Video</a:t>
            </a:r>
            <a:r>
              <a:rPr lang="en-US" dirty="0"/>
              <a:t> and </a:t>
            </a:r>
            <a:r>
              <a:rPr lang="en-US" b="1" dirty="0"/>
              <a:t>Stories</a:t>
            </a:r>
            <a:r>
              <a:rPr lang="en-US" dirty="0"/>
              <a:t> significantly outperform static formats in driving user engagement and conversion. Visual-rich, motion-based creatives clearly resonate best with </a:t>
            </a:r>
            <a:r>
              <a:rPr lang="en-US" dirty="0" err="1"/>
              <a:t>RetailNova’s</a:t>
            </a:r>
            <a:r>
              <a:rPr lang="en-US" dirty="0"/>
              <a:t> audience.</a:t>
            </a:r>
          </a:p>
          <a:p>
            <a:pPr algn="just">
              <a:buNone/>
            </a:pPr>
            <a:endParaRPr lang="en-US" dirty="0"/>
          </a:p>
          <a:p>
            <a:pPr algn="just">
              <a:buNone/>
            </a:pPr>
            <a:r>
              <a:rPr lang="en-US" dirty="0"/>
              <a:t>The performance gap is consistent across CTR, Conversion Rate, and Engagement Rate — making a strong case for reallocating budget toward dynamic ad formats.</a:t>
            </a:r>
          </a:p>
        </p:txBody>
      </p:sp>
    </p:spTree>
    <p:extLst>
      <p:ext uri="{BB962C8B-B14F-4D97-AF65-F5344CB8AC3E}">
        <p14:creationId xmlns:p14="http://schemas.microsoft.com/office/powerpoint/2010/main" val="2171623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7AA0298-7D82-FFE5-62EA-FB302310AFEC}"/>
              </a:ext>
            </a:extLst>
          </p:cNvPr>
          <p:cNvSpPr txBox="1"/>
          <p:nvPr/>
        </p:nvSpPr>
        <p:spPr>
          <a:xfrm>
            <a:off x="247650" y="162610"/>
            <a:ext cx="59150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Audience Comparison – Cross Platform</a:t>
            </a:r>
            <a:endParaRPr lang="en-IN" sz="28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8ADD4ED-9FE0-2716-C2A5-0A83CDF44E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785774"/>
              </p:ext>
            </p:extLst>
          </p:nvPr>
        </p:nvGraphicFramePr>
        <p:xfrm>
          <a:off x="1479550" y="1395941"/>
          <a:ext cx="8128000" cy="29667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6425936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6776569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Facebook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Instagram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284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dirty="0"/>
                        <a:t>Broader Reach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latin typeface="Source Serif 4 Semi Bold" pitchFamily="34" charset="0"/>
                          <a:ea typeface="Source Serif 4 Semi Bold" pitchFamily="34" charset="-122"/>
                        </a:rPr>
                        <a:t>Younger Audience (&lt;25)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91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/>
                        <a:t>Balanced Gender Mix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ource Serif 4 Semi Bold" pitchFamily="34" charset="0"/>
                          <a:ea typeface="Source Serif 4 Semi Bold" pitchFamily="34" charset="-122"/>
                        </a:rPr>
                        <a:t>Higher Female concertation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521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/>
                        <a:t>Strong Performance in 18-35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ource Serif 4 Semi Bold" pitchFamily="34" charset="0"/>
                          <a:ea typeface="Source Serif 4 Semi Bold" pitchFamily="34" charset="-122"/>
                        </a:rPr>
                        <a:t>Stronger evening engagement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305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/>
                        <a:t>Earlier Engagement Window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ource Serif 4 Semi Bold" pitchFamily="34" charset="0"/>
                          <a:ea typeface="Source Serif 4 Semi Bold" pitchFamily="34" charset="-122"/>
                        </a:rPr>
                        <a:t>Best performance in stories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707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/>
                        <a:t>More Reliable weekly stability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ource Serif 4 Semi Bold" pitchFamily="34" charset="0"/>
                          <a:ea typeface="Source Serif 4 Semi Bold" pitchFamily="34" charset="-122"/>
                        </a:rPr>
                        <a:t>Stronger short video engagement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611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/>
                        <a:t>Stronger Conversion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Source Serif 4 Semi Bold" pitchFamily="34" charset="0"/>
                          <a:ea typeface="Source Serif 4 Semi Bold" pitchFamily="34" charset="-122"/>
                        </a:rPr>
                        <a:t>Better Mid funnel engagement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07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/>
                        <a:t>Better Global Reach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5200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6310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</TotalTime>
  <Words>792</Words>
  <Application>Microsoft Office PowerPoint</Application>
  <PresentationFormat>Widescreen</PresentationFormat>
  <Paragraphs>133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-apple-system</vt:lpstr>
      <vt:lpstr>Arial</vt:lpstr>
      <vt:lpstr>Calibri</vt:lpstr>
      <vt:lpstr>Calibri Light</vt:lpstr>
      <vt:lpstr>Source Sans 3</vt:lpstr>
      <vt:lpstr>Source Serif 4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Audience Insights – Facebook &amp; Instagram </vt:lpstr>
      <vt:lpstr>PowerPoint Presentation</vt:lpstr>
      <vt:lpstr>Time Trends: Facebook &amp; Instagram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Lavesh Sharma</dc:creator>
  <cp:lastModifiedBy>Lavesh Sharma</cp:lastModifiedBy>
  <cp:revision>1</cp:revision>
  <dcterms:created xsi:type="dcterms:W3CDTF">2025-11-13T15:20:35Z</dcterms:created>
  <dcterms:modified xsi:type="dcterms:W3CDTF">2025-11-15T04:22:47Z</dcterms:modified>
</cp:coreProperties>
</file>